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t Ole Andersen" userId="ed131df3f694a1d1" providerId="LiveId" clId="{D4A76D1B-E6E2-407B-9CC4-5C0D85F65B50}"/>
    <pc:docChg chg="modSld">
      <pc:chgData name="Bent Ole Andersen" userId="ed131df3f694a1d1" providerId="LiveId" clId="{D4A76D1B-E6E2-407B-9CC4-5C0D85F65B50}" dt="2019-04-06T05:54:57.189" v="25" actId="20577"/>
      <pc:docMkLst>
        <pc:docMk/>
      </pc:docMkLst>
      <pc:sldChg chg="modSp">
        <pc:chgData name="Bent Ole Andersen" userId="ed131df3f694a1d1" providerId="LiveId" clId="{D4A76D1B-E6E2-407B-9CC4-5C0D85F65B50}" dt="2019-04-06T05:54:57.189" v="25" actId="20577"/>
        <pc:sldMkLst>
          <pc:docMk/>
          <pc:sldMk cId="3630275386" sldId="256"/>
        </pc:sldMkLst>
        <pc:spChg chg="mod">
          <ac:chgData name="Bent Ole Andersen" userId="ed131df3f694a1d1" providerId="LiveId" clId="{D4A76D1B-E6E2-407B-9CC4-5C0D85F65B50}" dt="2019-04-06T05:54:57.189" v="25" actId="20577"/>
          <ac:spMkLst>
            <pc:docMk/>
            <pc:sldMk cId="3630275386" sldId="256"/>
            <ac:spMk id="3" creationId="{DA5BF183-3CF3-4A2F-9A72-4803E6083D48}"/>
          </ac:spMkLst>
        </pc:spChg>
      </pc:sldChg>
    </pc:docChg>
  </pc:docChgLst>
  <pc:docChgLst>
    <pc:chgData name="Bent Ole Andersen" userId="ed131df3f694a1d1" providerId="LiveId" clId="{9FE8EFEE-A83F-4B8D-ACD4-CB04461C7F18}"/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 med citat og nav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dt eller fa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4a"/><Relationship Id="rId7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5" Type="http://schemas.microsoft.com/office/2007/relationships/media" Target="../media/media4.m4a"/><Relationship Id="rId4" Type="http://schemas.openxmlformats.org/officeDocument/2006/relationships/audio" Target="../media/media3.m4a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4a"/><Relationship Id="rId3" Type="http://schemas.microsoft.com/office/2007/relationships/media" Target="../media/media6.m4a"/><Relationship Id="rId7" Type="http://schemas.microsoft.com/office/2007/relationships/media" Target="../media/media8.m4a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7.m4a"/><Relationship Id="rId11" Type="http://schemas.openxmlformats.org/officeDocument/2006/relationships/image" Target="../media/image2.png"/><Relationship Id="rId5" Type="http://schemas.microsoft.com/office/2007/relationships/media" Target="../media/media7.m4a"/><Relationship Id="rId10" Type="http://schemas.openxmlformats.org/officeDocument/2006/relationships/image" Target="../media/image4.png"/><Relationship Id="rId4" Type="http://schemas.openxmlformats.org/officeDocument/2006/relationships/audio" Target="../media/media6.m4a"/><Relationship Id="rId9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13" Type="http://schemas.microsoft.com/office/2007/relationships/media" Target="../media/media15.m4a"/><Relationship Id="rId18" Type="http://schemas.openxmlformats.org/officeDocument/2006/relationships/audio" Target="../media/media17.m4a"/><Relationship Id="rId3" Type="http://schemas.microsoft.com/office/2007/relationships/media" Target="../media/media10.m4a"/><Relationship Id="rId21" Type="http://schemas.microsoft.com/office/2007/relationships/media" Target="../media/media19.m4a"/><Relationship Id="rId7" Type="http://schemas.microsoft.com/office/2007/relationships/media" Target="../media/media12.m4a"/><Relationship Id="rId12" Type="http://schemas.openxmlformats.org/officeDocument/2006/relationships/audio" Target="../media/media14.m4a"/><Relationship Id="rId17" Type="http://schemas.microsoft.com/office/2007/relationships/media" Target="../media/media17.m4a"/><Relationship Id="rId25" Type="http://schemas.openxmlformats.org/officeDocument/2006/relationships/image" Target="../media/image2.png"/><Relationship Id="rId2" Type="http://schemas.openxmlformats.org/officeDocument/2006/relationships/video" Target="../media/media9.mp4"/><Relationship Id="rId16" Type="http://schemas.openxmlformats.org/officeDocument/2006/relationships/audio" Target="../media/media16.m4a"/><Relationship Id="rId20" Type="http://schemas.openxmlformats.org/officeDocument/2006/relationships/audio" Target="../media/media18.m4a"/><Relationship Id="rId1" Type="http://schemas.microsoft.com/office/2007/relationships/media" Target="../media/media9.mp4"/><Relationship Id="rId6" Type="http://schemas.openxmlformats.org/officeDocument/2006/relationships/audio" Target="../media/media11.m4a"/><Relationship Id="rId11" Type="http://schemas.microsoft.com/office/2007/relationships/media" Target="../media/media14.m4a"/><Relationship Id="rId24" Type="http://schemas.openxmlformats.org/officeDocument/2006/relationships/image" Target="../media/image5.png"/><Relationship Id="rId5" Type="http://schemas.microsoft.com/office/2007/relationships/media" Target="../media/media11.m4a"/><Relationship Id="rId15" Type="http://schemas.microsoft.com/office/2007/relationships/media" Target="../media/media16.m4a"/><Relationship Id="rId23" Type="http://schemas.openxmlformats.org/officeDocument/2006/relationships/slideLayout" Target="../slideLayouts/slideLayout8.xml"/><Relationship Id="rId10" Type="http://schemas.openxmlformats.org/officeDocument/2006/relationships/audio" Target="../media/media13.m4a"/><Relationship Id="rId19" Type="http://schemas.microsoft.com/office/2007/relationships/media" Target="../media/media18.m4a"/><Relationship Id="rId4" Type="http://schemas.openxmlformats.org/officeDocument/2006/relationships/audio" Target="../media/media10.m4a"/><Relationship Id="rId9" Type="http://schemas.microsoft.com/office/2007/relationships/media" Target="../media/media13.m4a"/><Relationship Id="rId14" Type="http://schemas.openxmlformats.org/officeDocument/2006/relationships/audio" Target="../media/media15.m4a"/><Relationship Id="rId22" Type="http://schemas.openxmlformats.org/officeDocument/2006/relationships/audio" Target="../media/media19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7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21.m4a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CF305E-3EE3-4DDA-B5DF-99F67C8116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da-DK" dirty="0"/>
              <a:t>På greenen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A5BF183-3CF3-4A2F-9A72-4803E6083D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da-DK" i="1" dirty="0"/>
              <a:t>Lavet af Bent Ole</a:t>
            </a:r>
          </a:p>
          <a:p>
            <a:r>
              <a:rPr lang="da-DK" i="1" dirty="0"/>
              <a:t>På vegne </a:t>
            </a:r>
            <a:r>
              <a:rPr lang="da-DK" i="1"/>
              <a:t>af Seniorklubben </a:t>
            </a:r>
            <a:r>
              <a:rPr lang="da-DK" i="1" dirty="0"/>
              <a:t>2019</a:t>
            </a:r>
          </a:p>
          <a:p>
            <a:r>
              <a:rPr lang="da-DK" i="1" dirty="0"/>
              <a:t>Kilde : DGU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98CE0A9-2682-4795-B413-B8931C5A3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885" y="19285"/>
            <a:ext cx="7353300" cy="1562100"/>
          </a:xfrm>
          <a:prstGeom prst="rect">
            <a:avLst/>
          </a:prstGeom>
        </p:spPr>
      </p:pic>
      <p:pic>
        <p:nvPicPr>
          <p:cNvPr id="5" name="greenen">
            <a:hlinkClick r:id="" action="ppaction://media"/>
            <a:extLst>
              <a:ext uri="{FF2B5EF4-FFF2-40B4-BE49-F238E27FC236}">
                <a16:creationId xmlns:a16="http://schemas.microsoft.com/office/drawing/2014/main" id="{566C1D34-4DEF-433F-9E11-2CA6CDCA09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3213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7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C88440-72C7-4E2B-9F85-02603A5BC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824654"/>
            <a:ext cx="3854528" cy="1278466"/>
          </a:xfrm>
        </p:spPr>
        <p:txBody>
          <a:bodyPr/>
          <a:lstStyle/>
          <a:p>
            <a:r>
              <a:rPr lang="da-DK" dirty="0"/>
              <a:t>PUTTE MED FLAGET I HULLET.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69F3735-1532-4A50-9DDC-10362EDB2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2349520"/>
            <a:ext cx="3854528" cy="880531"/>
          </a:xfrm>
        </p:spPr>
        <p:txBody>
          <a:bodyPr/>
          <a:lstStyle/>
          <a:p>
            <a:r>
              <a:rPr lang="da-DK" dirty="0"/>
              <a:t>Putte med flaget i og ramme flagstangen eller person, der passer - Regel 13.2a(2), R13.2b og R13.2c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56FFFD7A-7A8F-4416-90B8-12A5C3CBE94D}"/>
              </a:ext>
            </a:extLst>
          </p:cNvPr>
          <p:cNvSpPr txBox="1"/>
          <p:nvPr/>
        </p:nvSpPr>
        <p:spPr>
          <a:xfrm>
            <a:off x="677334" y="3486973"/>
            <a:ext cx="38545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Ingen straf for at ramme flagstang i hullet fra 2019 (eller person, der passer, hvis det sker tilfældigt)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896058A8-B088-41AB-AF7B-5174A1F97832}"/>
              </a:ext>
            </a:extLst>
          </p:cNvPr>
          <p:cNvSpPr txBox="1"/>
          <p:nvPr/>
        </p:nvSpPr>
        <p:spPr>
          <a:xfrm>
            <a:off x="677334" y="4572000"/>
            <a:ext cx="38545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Har man valgt at flagstangen skal blive i, må den ikke flyttes, når slaget er slået og bolden i bevægelse - R13.2a(1)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DCCA2912-56EF-4375-B54C-797EBD7BFD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8419" y="1802295"/>
            <a:ext cx="4943989" cy="3295993"/>
          </a:xfrm>
          <a:prstGeom prst="rect">
            <a:avLst/>
          </a:prstGeom>
        </p:spPr>
      </p:pic>
      <p:pic>
        <p:nvPicPr>
          <p:cNvPr id="8" name="Optaget lyd">
            <a:hlinkClick r:id="" action="ppaction://media"/>
            <a:extLst>
              <a:ext uri="{FF2B5EF4-FFF2-40B4-BE49-F238E27FC236}">
                <a16:creationId xmlns:a16="http://schemas.microsoft.com/office/drawing/2014/main" id="{7A052429-3556-484A-9887-129031AAAC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03724" y="6122276"/>
            <a:ext cx="609600" cy="609600"/>
          </a:xfrm>
          <a:prstGeom prst="rect">
            <a:avLst/>
          </a:prstGeom>
        </p:spPr>
      </p:pic>
      <p:pic>
        <p:nvPicPr>
          <p:cNvPr id="9" name="Lyd2">
            <a:hlinkClick r:id="" action="ppaction://media"/>
            <a:extLst>
              <a:ext uri="{FF2B5EF4-FFF2-40B4-BE49-F238E27FC236}">
                <a16:creationId xmlns:a16="http://schemas.microsoft.com/office/drawing/2014/main" id="{966496DA-F9C6-4855-B7FF-37DDB28219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03724" y="6122276"/>
            <a:ext cx="609600" cy="609600"/>
          </a:xfrm>
          <a:prstGeom prst="rect">
            <a:avLst/>
          </a:prstGeom>
        </p:spPr>
      </p:pic>
      <p:pic>
        <p:nvPicPr>
          <p:cNvPr id="10" name="Lyd3">
            <a:hlinkClick r:id="" action="ppaction://media"/>
            <a:extLst>
              <a:ext uri="{FF2B5EF4-FFF2-40B4-BE49-F238E27FC236}">
                <a16:creationId xmlns:a16="http://schemas.microsoft.com/office/drawing/2014/main" id="{60D9FB94-D1A1-41B2-894D-18F8C997B2B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03724" y="60881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5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1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4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5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C88440-72C7-4E2B-9F85-02603A5BC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02755"/>
            <a:ext cx="3854528" cy="1278466"/>
          </a:xfrm>
        </p:spPr>
        <p:txBody>
          <a:bodyPr/>
          <a:lstStyle/>
          <a:p>
            <a:r>
              <a:rPr lang="da-DK" dirty="0"/>
              <a:t>PUTTE MED FLAGET I HULLET.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69F3735-1532-4A50-9DDC-10362EDB2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1981710"/>
            <a:ext cx="3854528" cy="880531"/>
          </a:xfrm>
        </p:spPr>
        <p:txBody>
          <a:bodyPr/>
          <a:lstStyle/>
          <a:p>
            <a:r>
              <a:rPr lang="da-DK" dirty="0"/>
              <a:t>Hvis bolden hviler mod flagstangen og nogen del af bolden er under greenoverfladen, er bolden i hul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56FFFD7A-7A8F-4416-90B8-12A5C3CBE94D}"/>
              </a:ext>
            </a:extLst>
          </p:cNvPr>
          <p:cNvSpPr txBox="1"/>
          <p:nvPr/>
        </p:nvSpPr>
        <p:spPr>
          <a:xfrm>
            <a:off x="677334" y="2980097"/>
            <a:ext cx="3854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Hvis bolden hviler mod flagstangen og ingen del af bolden er under greenoverfladen, er bolden ikke i hul og skal spilles, som den ligger.</a:t>
            </a:r>
            <a:r>
              <a:rPr lang="da-DK" dirty="0"/>
              <a:t> </a:t>
            </a:r>
            <a:endParaRPr lang="da-DK" sz="1400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896058A8-B088-41AB-AF7B-5174A1F97832}"/>
              </a:ext>
            </a:extLst>
          </p:cNvPr>
          <p:cNvSpPr txBox="1"/>
          <p:nvPr/>
        </p:nvSpPr>
        <p:spPr>
          <a:xfrm>
            <a:off x="677334" y="4307168"/>
            <a:ext cx="3854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Hvis flagstangen fjernes og bolden derved flyttes – hvad enten den falder i hul eller ligger stille andetsteds – skal bolden placeres på hulkanten uden straf.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EA46501D-C0BC-4959-97EC-F45D63654A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90915" y="2137837"/>
            <a:ext cx="5846261" cy="3123438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1B3561BD-016B-46B1-B9E7-9DFE15AAFE7F}"/>
              </a:ext>
            </a:extLst>
          </p:cNvPr>
          <p:cNvSpPr txBox="1"/>
          <p:nvPr/>
        </p:nvSpPr>
        <p:spPr>
          <a:xfrm>
            <a:off x="677334" y="5550408"/>
            <a:ext cx="38545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Bolden anses altså i modsætning til før (gammel Regel 17-4) for ikke at være i hul med forrige slag i denne sammenhæng.</a:t>
            </a:r>
          </a:p>
        </p:txBody>
      </p:sp>
      <p:sp>
        <p:nvSpPr>
          <p:cNvPr id="10" name="Pil: nedad 9">
            <a:extLst>
              <a:ext uri="{FF2B5EF4-FFF2-40B4-BE49-F238E27FC236}">
                <a16:creationId xmlns:a16="http://schemas.microsoft.com/office/drawing/2014/main" id="{3B7F7AFB-75BB-4674-B870-F5722381A32C}"/>
              </a:ext>
            </a:extLst>
          </p:cNvPr>
          <p:cNvSpPr/>
          <p:nvPr/>
        </p:nvSpPr>
        <p:spPr>
          <a:xfrm rot="20938305">
            <a:off x="7428912" y="1457151"/>
            <a:ext cx="231228" cy="1361372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Pil: nedad 10">
            <a:extLst>
              <a:ext uri="{FF2B5EF4-FFF2-40B4-BE49-F238E27FC236}">
                <a16:creationId xmlns:a16="http://schemas.microsoft.com/office/drawing/2014/main" id="{CF8D8F36-7448-454D-B1FB-931ABDD6B556}"/>
              </a:ext>
            </a:extLst>
          </p:cNvPr>
          <p:cNvSpPr/>
          <p:nvPr/>
        </p:nvSpPr>
        <p:spPr>
          <a:xfrm rot="20740853">
            <a:off x="5445417" y="1585039"/>
            <a:ext cx="241738" cy="1304069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Pil: nedad 11">
            <a:extLst>
              <a:ext uri="{FF2B5EF4-FFF2-40B4-BE49-F238E27FC236}">
                <a16:creationId xmlns:a16="http://schemas.microsoft.com/office/drawing/2014/main" id="{39051401-595C-40EC-A8C5-0E506C0435EE}"/>
              </a:ext>
            </a:extLst>
          </p:cNvPr>
          <p:cNvSpPr/>
          <p:nvPr/>
        </p:nvSpPr>
        <p:spPr>
          <a:xfrm rot="20940481">
            <a:off x="9247082" y="1438223"/>
            <a:ext cx="231227" cy="1380464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7" name="Lyd 5">
            <a:hlinkClick r:id="" action="ppaction://media"/>
            <a:extLst>
              <a:ext uri="{FF2B5EF4-FFF2-40B4-BE49-F238E27FC236}">
                <a16:creationId xmlns:a16="http://schemas.microsoft.com/office/drawing/2014/main" id="{C4152717-2874-499B-94BE-003CC6CC6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09866" y="6077607"/>
            <a:ext cx="609600" cy="609600"/>
          </a:xfrm>
          <a:prstGeom prst="rect">
            <a:avLst/>
          </a:prstGeom>
        </p:spPr>
      </p:pic>
      <p:pic>
        <p:nvPicPr>
          <p:cNvPr id="18" name="Lyd6">
            <a:hlinkClick r:id="" action="ppaction://media"/>
            <a:extLst>
              <a:ext uri="{FF2B5EF4-FFF2-40B4-BE49-F238E27FC236}">
                <a16:creationId xmlns:a16="http://schemas.microsoft.com/office/drawing/2014/main" id="{71EA584D-B0D3-4570-9C81-5AADB7F5E3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09866" y="6077607"/>
            <a:ext cx="609600" cy="609600"/>
          </a:xfrm>
          <a:prstGeom prst="rect">
            <a:avLst/>
          </a:prstGeom>
        </p:spPr>
      </p:pic>
      <p:pic>
        <p:nvPicPr>
          <p:cNvPr id="19" name="Lyd7">
            <a:hlinkClick r:id="" action="ppaction://media"/>
            <a:extLst>
              <a:ext uri="{FF2B5EF4-FFF2-40B4-BE49-F238E27FC236}">
                <a16:creationId xmlns:a16="http://schemas.microsoft.com/office/drawing/2014/main" id="{E331885B-9C2C-4326-924F-0136040B7D5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09866" y="6077607"/>
            <a:ext cx="609600" cy="609600"/>
          </a:xfrm>
          <a:prstGeom prst="rect">
            <a:avLst/>
          </a:prstGeom>
        </p:spPr>
      </p:pic>
      <p:pic>
        <p:nvPicPr>
          <p:cNvPr id="20" name="Lyd8">
            <a:hlinkClick r:id="" action="ppaction://media"/>
            <a:extLst>
              <a:ext uri="{FF2B5EF4-FFF2-40B4-BE49-F238E27FC236}">
                <a16:creationId xmlns:a16="http://schemas.microsoft.com/office/drawing/2014/main" id="{E1584DBE-1856-482B-B20E-9C688650FBE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09866" y="60776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0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95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06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227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122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C88440-72C7-4E2B-9F85-02603A5BC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730411"/>
            <a:ext cx="3854528" cy="850392"/>
          </a:xfrm>
        </p:spPr>
        <p:txBody>
          <a:bodyPr/>
          <a:lstStyle/>
          <a:p>
            <a:r>
              <a:rPr lang="da-DK" dirty="0"/>
              <a:t>REPARERE SKADER PÅ GREENEN.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69F3735-1532-4A50-9DDC-10362EDB2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1864888"/>
            <a:ext cx="3854528" cy="2121896"/>
          </a:xfrm>
        </p:spPr>
        <p:txBody>
          <a:bodyPr>
            <a:normAutofit fontScale="25000" lnSpcReduction="20000"/>
          </a:bodyPr>
          <a:lstStyle/>
          <a:p>
            <a:pPr fontAlgn="base"/>
            <a:r>
              <a:rPr lang="da-DK" sz="5600" dirty="0"/>
              <a:t>Regel 13.1c(2)</a:t>
            </a:r>
          </a:p>
          <a:p>
            <a:pPr fontAlgn="base"/>
            <a:r>
              <a:rPr lang="da-DK" sz="5600" dirty="0"/>
              <a:t>Reparere fleste skader på greenen - bringe så nært som muligt tilbage til original stand</a:t>
            </a:r>
          </a:p>
          <a:p>
            <a:pPr lvl="1" fontAlgn="base"/>
            <a:r>
              <a:rPr lang="da-DK" sz="5600" dirty="0"/>
              <a:t>Spikemærker, andre skader, fjerne sten, agern, mv. og reparere tilhørende hul</a:t>
            </a:r>
          </a:p>
          <a:p>
            <a:pPr lvl="1" fontAlgn="base"/>
            <a:r>
              <a:rPr lang="da-DK" sz="5600" dirty="0"/>
              <a:t>Kun ved brug af sine hænder eller andre dele af kroppen, samt pitchfork, kølle eller lignende fra normalt udstyr.</a:t>
            </a:r>
          </a:p>
          <a:p>
            <a:pPr lvl="1" fontAlgn="base"/>
            <a:r>
              <a:rPr lang="da-DK" sz="5600" dirty="0"/>
              <a:t>Uden unødig forsinkelse</a:t>
            </a:r>
          </a:p>
          <a:p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56FFFD7A-7A8F-4416-90B8-12A5C3CBE94D}"/>
              </a:ext>
            </a:extLst>
          </p:cNvPr>
          <p:cNvSpPr txBox="1"/>
          <p:nvPr/>
        </p:nvSpPr>
        <p:spPr>
          <a:xfrm>
            <a:off x="677334" y="4270869"/>
            <a:ext cx="38545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a-DK" sz="1400" dirty="0"/>
              <a:t>"Skader på greenen" er ikke</a:t>
            </a:r>
          </a:p>
          <a:p>
            <a:pPr fontAlgn="base"/>
            <a:r>
              <a:rPr lang="da-DK" sz="1400" dirty="0"/>
              <a:t>Almindeligt slid på hullet</a:t>
            </a:r>
          </a:p>
          <a:p>
            <a:pPr fontAlgn="base"/>
            <a:r>
              <a:rPr lang="da-DK" sz="1400" dirty="0"/>
              <a:t>Luftningshuller</a:t>
            </a:r>
          </a:p>
          <a:p>
            <a:pPr fontAlgn="base"/>
            <a:r>
              <a:rPr lang="da-DK" sz="1400" dirty="0"/>
              <a:t>Skæremærker fra græsklipper</a:t>
            </a:r>
          </a:p>
          <a:p>
            <a:pPr fontAlgn="base"/>
            <a:r>
              <a:rPr lang="da-DK" sz="1400" dirty="0"/>
              <a:t>Overfladeskader på grund af misvækst, svamp og lignende</a:t>
            </a:r>
          </a:p>
          <a:p>
            <a:pPr fontAlgn="base"/>
            <a:r>
              <a:rPr lang="da-DK" sz="1400" dirty="0"/>
              <a:t>Skader fra oversvømmelse og andre naturbegivenheder</a:t>
            </a:r>
          </a:p>
          <a:p>
            <a:pPr fontAlgn="base"/>
            <a:r>
              <a:rPr lang="da-DK" sz="1400" dirty="0"/>
              <a:t>Anden plantevækst i greenoverfladen</a:t>
            </a:r>
          </a:p>
          <a:p>
            <a:endParaRPr lang="da-DK" sz="1400" dirty="0"/>
          </a:p>
        </p:txBody>
      </p:sp>
      <p:pic>
        <p:nvPicPr>
          <p:cNvPr id="3" name="pa-greenen">
            <a:hlinkClick r:id="" action="ppaction://media"/>
            <a:extLst>
              <a:ext uri="{FF2B5EF4-FFF2-40B4-BE49-F238E27FC236}">
                <a16:creationId xmlns:a16="http://schemas.microsoft.com/office/drawing/2014/main" id="{77A735C1-DFF6-40B0-AD03-BACC6F60BC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484665" y="1459149"/>
            <a:ext cx="7246025" cy="4075889"/>
          </a:xfrm>
          <a:prstGeom prst="rect">
            <a:avLst/>
          </a:prstGeom>
        </p:spPr>
      </p:pic>
      <p:pic>
        <p:nvPicPr>
          <p:cNvPr id="9" name="Lyd9">
            <a:hlinkClick r:id="" action="ppaction://media"/>
            <a:extLst>
              <a:ext uri="{FF2B5EF4-FFF2-40B4-BE49-F238E27FC236}">
                <a16:creationId xmlns:a16="http://schemas.microsoft.com/office/drawing/2014/main" id="{D2B7CEB7-D35F-4AEB-BA71-E5CB4AEB73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1382704" y="6130159"/>
            <a:ext cx="609600" cy="609600"/>
          </a:xfrm>
          <a:prstGeom prst="rect">
            <a:avLst/>
          </a:prstGeom>
        </p:spPr>
      </p:pic>
      <p:pic>
        <p:nvPicPr>
          <p:cNvPr id="10" name="Lyd10">
            <a:hlinkClick r:id="" action="ppaction://media"/>
            <a:extLst>
              <a:ext uri="{FF2B5EF4-FFF2-40B4-BE49-F238E27FC236}">
                <a16:creationId xmlns:a16="http://schemas.microsoft.com/office/drawing/2014/main" id="{FD26238B-3400-4DD7-BAFA-2A5C3D586E1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1382704" y="6130159"/>
            <a:ext cx="609600" cy="609600"/>
          </a:xfrm>
          <a:prstGeom prst="rect">
            <a:avLst/>
          </a:prstGeom>
        </p:spPr>
      </p:pic>
      <p:pic>
        <p:nvPicPr>
          <p:cNvPr id="11" name="Lyd11">
            <a:hlinkClick r:id="" action="ppaction://media"/>
            <a:extLst>
              <a:ext uri="{FF2B5EF4-FFF2-40B4-BE49-F238E27FC236}">
                <a16:creationId xmlns:a16="http://schemas.microsoft.com/office/drawing/2014/main" id="{6286C9C3-47F0-4740-93C5-9C5BEED1E12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1382704" y="6174828"/>
            <a:ext cx="609600" cy="609600"/>
          </a:xfrm>
          <a:prstGeom prst="rect">
            <a:avLst/>
          </a:prstGeom>
        </p:spPr>
      </p:pic>
      <p:pic>
        <p:nvPicPr>
          <p:cNvPr id="12" name="Lyd12">
            <a:hlinkClick r:id="" action="ppaction://media"/>
            <a:extLst>
              <a:ext uri="{FF2B5EF4-FFF2-40B4-BE49-F238E27FC236}">
                <a16:creationId xmlns:a16="http://schemas.microsoft.com/office/drawing/2014/main" id="{85028F2D-6D78-4FF4-94B3-B16950BAFD5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1382704" y="6174828"/>
            <a:ext cx="609600" cy="609600"/>
          </a:xfrm>
          <a:prstGeom prst="rect">
            <a:avLst/>
          </a:prstGeom>
        </p:spPr>
      </p:pic>
      <p:pic>
        <p:nvPicPr>
          <p:cNvPr id="13" name="Lyd13">
            <a:hlinkClick r:id="" action="ppaction://media"/>
            <a:extLst>
              <a:ext uri="{FF2B5EF4-FFF2-40B4-BE49-F238E27FC236}">
                <a16:creationId xmlns:a16="http://schemas.microsoft.com/office/drawing/2014/main" id="{E3652A51-60C8-4CD2-9953-B661A6E0C86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1382704" y="6174828"/>
            <a:ext cx="609600" cy="609600"/>
          </a:xfrm>
          <a:prstGeom prst="rect">
            <a:avLst/>
          </a:prstGeom>
        </p:spPr>
      </p:pic>
      <p:pic>
        <p:nvPicPr>
          <p:cNvPr id="14" name="Lyd14">
            <a:hlinkClick r:id="" action="ppaction://media"/>
            <a:extLst>
              <a:ext uri="{FF2B5EF4-FFF2-40B4-BE49-F238E27FC236}">
                <a16:creationId xmlns:a16="http://schemas.microsoft.com/office/drawing/2014/main" id="{01AE9ADD-9EE1-4A7B-A527-C1FB7A749E2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1382704" y="6152494"/>
            <a:ext cx="609600" cy="609600"/>
          </a:xfrm>
          <a:prstGeom prst="rect">
            <a:avLst/>
          </a:prstGeom>
        </p:spPr>
      </p:pic>
      <p:pic>
        <p:nvPicPr>
          <p:cNvPr id="15" name="Lyd15">
            <a:hlinkClick r:id="" action="ppaction://media"/>
            <a:extLst>
              <a:ext uri="{FF2B5EF4-FFF2-40B4-BE49-F238E27FC236}">
                <a16:creationId xmlns:a16="http://schemas.microsoft.com/office/drawing/2014/main" id="{7FC1D9D3-27B7-490D-8EB0-06E916CCDDE8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1382704" y="6174828"/>
            <a:ext cx="609600" cy="609600"/>
          </a:xfrm>
          <a:prstGeom prst="rect">
            <a:avLst/>
          </a:prstGeom>
        </p:spPr>
      </p:pic>
      <p:pic>
        <p:nvPicPr>
          <p:cNvPr id="16" name="Lyd16">
            <a:hlinkClick r:id="" action="ppaction://media"/>
            <a:extLst>
              <a:ext uri="{FF2B5EF4-FFF2-40B4-BE49-F238E27FC236}">
                <a16:creationId xmlns:a16="http://schemas.microsoft.com/office/drawing/2014/main" id="{3D143E69-FA69-4E61-904B-56DF62A1EF06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1382704" y="6152493"/>
            <a:ext cx="609600" cy="609600"/>
          </a:xfrm>
          <a:prstGeom prst="rect">
            <a:avLst/>
          </a:prstGeom>
        </p:spPr>
      </p:pic>
      <p:pic>
        <p:nvPicPr>
          <p:cNvPr id="17" name="Lyd17">
            <a:hlinkClick r:id="" action="ppaction://media"/>
            <a:extLst>
              <a:ext uri="{FF2B5EF4-FFF2-40B4-BE49-F238E27FC236}">
                <a16:creationId xmlns:a16="http://schemas.microsoft.com/office/drawing/2014/main" id="{01D89DFF-59E0-4DCC-92B6-ACE781D988E9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1382704" y="6130158"/>
            <a:ext cx="609600" cy="609600"/>
          </a:xfrm>
          <a:prstGeom prst="rect">
            <a:avLst/>
          </a:prstGeom>
        </p:spPr>
      </p:pic>
      <p:pic>
        <p:nvPicPr>
          <p:cNvPr id="18" name="Lyd18">
            <a:hlinkClick r:id="" action="ppaction://media"/>
            <a:extLst>
              <a:ext uri="{FF2B5EF4-FFF2-40B4-BE49-F238E27FC236}">
                <a16:creationId xmlns:a16="http://schemas.microsoft.com/office/drawing/2014/main" id="{008A9635-89A6-43A1-B326-54822980C86F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1382704" y="61301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5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9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4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38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9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23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42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57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530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439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C88440-72C7-4E2B-9F85-02603A5BC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824654"/>
            <a:ext cx="4388442" cy="1278466"/>
          </a:xfrm>
        </p:spPr>
        <p:txBody>
          <a:bodyPr/>
          <a:lstStyle/>
          <a:p>
            <a:r>
              <a:rPr lang="da-DK" dirty="0"/>
              <a:t>BERØRER SPILLELINJEN PÅ GREENEN.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69F3735-1532-4A50-9DDC-10362EDB2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2349520"/>
            <a:ext cx="3854528" cy="1079480"/>
          </a:xfrm>
        </p:spPr>
        <p:txBody>
          <a:bodyPr>
            <a:normAutofit/>
          </a:bodyPr>
          <a:lstStyle/>
          <a:p>
            <a:pPr fontAlgn="base"/>
            <a:r>
              <a:rPr lang="da-DK" sz="1600" dirty="0"/>
              <a:t>Regel 10.2b(2)</a:t>
            </a:r>
          </a:p>
          <a:p>
            <a:pPr fontAlgn="base"/>
            <a:r>
              <a:rPr lang="da-DK" sz="1600" dirty="0"/>
              <a:t>Røre spillelinje på greenen under udpegning af spillelinje</a:t>
            </a:r>
          </a:p>
          <a:p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DCCA2912-56EF-4375-B54C-797EBD7BF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8420" y="2103120"/>
            <a:ext cx="4492752" cy="2995168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99152133-6CDF-4F0C-93A2-570FC81546BD}"/>
              </a:ext>
            </a:extLst>
          </p:cNvPr>
          <p:cNvSpPr txBox="1"/>
          <p:nvPr/>
        </p:nvSpPr>
        <p:spPr>
          <a:xfrm>
            <a:off x="677334" y="3600704"/>
            <a:ext cx="3336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Ingen straf så længe, der ikke foretages noget for at forbedre linjen</a:t>
            </a:r>
          </a:p>
        </p:txBody>
      </p:sp>
      <p:pic>
        <p:nvPicPr>
          <p:cNvPr id="5" name="Lyd18">
            <a:hlinkClick r:id="" action="ppaction://media"/>
            <a:extLst>
              <a:ext uri="{FF2B5EF4-FFF2-40B4-BE49-F238E27FC236}">
                <a16:creationId xmlns:a16="http://schemas.microsoft.com/office/drawing/2014/main" id="{7FD89DA2-54BE-4111-BB39-E99D4055BA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1683" y="6161690"/>
            <a:ext cx="609600" cy="609600"/>
          </a:xfrm>
          <a:prstGeom prst="rect">
            <a:avLst/>
          </a:prstGeom>
        </p:spPr>
      </p:pic>
      <p:pic>
        <p:nvPicPr>
          <p:cNvPr id="6" name="Lyd19">
            <a:hlinkClick r:id="" action="ppaction://media"/>
            <a:extLst>
              <a:ext uri="{FF2B5EF4-FFF2-40B4-BE49-F238E27FC236}">
                <a16:creationId xmlns:a16="http://schemas.microsoft.com/office/drawing/2014/main" id="{7F464672-893E-478A-962D-F9B7196EBB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1683" y="61616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7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83912F-0796-49F3-A4C8-DF9975DD30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da-DK" dirty="0"/>
              <a:t>Slut for i dag </a:t>
            </a:r>
            <a:r>
              <a:rPr lang="da-DK" dirty="0">
                <a:sym typeface="Wingdings" panose="05000000000000000000" pitchFamily="2" charset="2"/>
              </a:rPr>
              <a:t>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86BEA85-0894-4782-9268-3AF7C6403A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5400" dirty="0"/>
              <a:t>Spørgsmål ??</a:t>
            </a:r>
          </a:p>
        </p:txBody>
      </p:sp>
    </p:spTree>
    <p:extLst>
      <p:ext uri="{BB962C8B-B14F-4D97-AF65-F5344CB8AC3E}">
        <p14:creationId xmlns:p14="http://schemas.microsoft.com/office/powerpoint/2010/main" val="428818775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1177</TotalTime>
  <Words>331</Words>
  <Application>Microsoft Office PowerPoint</Application>
  <PresentationFormat>Widescreen</PresentationFormat>
  <Paragraphs>32</Paragraphs>
  <Slides>6</Slides>
  <Notes>0</Notes>
  <HiddenSlides>0</HiddenSlides>
  <MMClips>21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6</vt:i4>
      </vt:variant>
    </vt:vector>
  </HeadingPairs>
  <TitlesOfParts>
    <vt:vector size="10" baseType="lpstr">
      <vt:lpstr>Arial</vt:lpstr>
      <vt:lpstr>Trebuchet MS</vt:lpstr>
      <vt:lpstr>Wingdings 3</vt:lpstr>
      <vt:lpstr>Facet</vt:lpstr>
      <vt:lpstr>På greenen</vt:lpstr>
      <vt:lpstr>PUTTE MED FLAGET I HULLET.</vt:lpstr>
      <vt:lpstr>PUTTE MED FLAGET I HULLET.</vt:lpstr>
      <vt:lpstr>REPARERE SKADER PÅ GREENEN.</vt:lpstr>
      <vt:lpstr>BERØRER SPILLELINJEN PÅ GREENEN.</vt:lpstr>
      <vt:lpstr>Slut for i dag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På greenen</dc:title>
  <dc:creator>Bent Ole Andersen</dc:creator>
  <cp:lastModifiedBy>Bent Ole Andersen</cp:lastModifiedBy>
  <cp:revision>1</cp:revision>
  <dcterms:created xsi:type="dcterms:W3CDTF">2018-11-21T20:50:23Z</dcterms:created>
  <dcterms:modified xsi:type="dcterms:W3CDTF">2019-04-06T05:54:59Z</dcterms:modified>
</cp:coreProperties>
</file>