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42ACB2-9315-46B8-90DF-49A36A57EB66}" v="192" dt="2019-04-15T09:51:41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8" autoAdjust="0"/>
    <p:restoredTop sz="84044" autoAdjust="0"/>
  </p:normalViewPr>
  <p:slideViewPr>
    <p:cSldViewPr snapToGrid="0">
      <p:cViewPr varScale="1">
        <p:scale>
          <a:sx n="92" d="100"/>
          <a:sy n="92" d="100"/>
        </p:scale>
        <p:origin x="6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t Ole Andersen" userId="ed131df3f694a1d1" providerId="LiveId" clId="{6781407D-58DD-45E1-A183-C4617390674A}"/>
    <pc:docChg chg="modSld">
      <pc:chgData name="Bent Ole Andersen" userId="ed131df3f694a1d1" providerId="LiveId" clId="{6781407D-58DD-45E1-A183-C4617390674A}" dt="2019-04-15T10:06:32.738" v="25" actId="20577"/>
      <pc:docMkLst>
        <pc:docMk/>
      </pc:docMkLst>
      <pc:sldChg chg="modSp">
        <pc:chgData name="Bent Ole Andersen" userId="ed131df3f694a1d1" providerId="LiveId" clId="{6781407D-58DD-45E1-A183-C4617390674A}" dt="2019-04-15T10:06:32.738" v="25" actId="20577"/>
        <pc:sldMkLst>
          <pc:docMk/>
          <pc:sldMk cId="2516559052" sldId="256"/>
        </pc:sldMkLst>
        <pc:spChg chg="mod">
          <ac:chgData name="Bent Ole Andersen" userId="ed131df3f694a1d1" providerId="LiveId" clId="{6781407D-58DD-45E1-A183-C4617390674A}" dt="2019-04-15T10:06:32.738" v="25" actId="20577"/>
          <ac:spMkLst>
            <pc:docMk/>
            <pc:sldMk cId="2516559052" sldId="256"/>
            <ac:spMk id="3" creationId="{12FDCC35-5C58-48C6-A444-CDC75ECFB65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E920-EA3E-43D0-AA5A-569E65604D6F}" type="datetimeFigureOut">
              <a:rPr lang="da-DK" smtClean="0"/>
              <a:t>15-04-2019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56668-0605-42AD-A995-A9D8856062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3752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dirty="0"/>
              <a:t>I modsætning til før, kan du nu erklære en kølle ude af spil, før runden er startet. Den skal tydeligt markeres.</a:t>
            </a:r>
          </a:p>
          <a:p>
            <a:r>
              <a:rPr lang="da-DK" sz="1200" dirty="0"/>
              <a:t>Der kan gives et par oplysninger om nye regler vedr. </a:t>
            </a:r>
            <a:r>
              <a:rPr lang="da-DK" sz="1200" dirty="0" err="1"/>
              <a:t>putteren</a:t>
            </a:r>
            <a:r>
              <a:rPr lang="da-DK" sz="1200" dirty="0"/>
              <a:t>, som ikke længere kan bruges til udmåling. En ”køllelængde” præsenteres senere.</a:t>
            </a:r>
          </a:p>
          <a:p>
            <a:r>
              <a:rPr lang="da-DK" sz="1200" dirty="0"/>
              <a:t>Desuden fortælles om ændringen om ødelagte køller:</a:t>
            </a:r>
          </a:p>
          <a:p>
            <a:r>
              <a:rPr lang="da-DK" sz="1200" dirty="0"/>
              <a:t>Før: Kunne erstattes</a:t>
            </a:r>
          </a:p>
          <a:p>
            <a:r>
              <a:rPr lang="da-DK" sz="1200" dirty="0"/>
              <a:t>Nu: Kan ikke erstattes medmindre andre har ødelagt den.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56668-0605-42AD-A995-A9D88560622A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8094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dirty="0"/>
              <a:t>Banens områder præsenteres. (Findes i definitionerne)</a:t>
            </a:r>
          </a:p>
          <a:p>
            <a:r>
              <a:rPr lang="da-DK" sz="1200" dirty="0"/>
              <a:t>Det generelle område i stedet for Through the green</a:t>
            </a:r>
          </a:p>
          <a:p>
            <a:r>
              <a:rPr lang="da-DK" sz="1200" dirty="0"/>
              <a:t>Læg mærke til at teestedet er markeret med hvid, blot for at understrege at det specifikt er det område, der er spillerens teested (2 køllelængder) og ikke hele tee-området.</a:t>
            </a:r>
          </a:p>
          <a:p>
            <a:r>
              <a:rPr lang="da-DK" sz="1200" dirty="0"/>
              <a:t>Strafområder i stedet for </a:t>
            </a:r>
            <a:r>
              <a:rPr lang="da-DK" sz="1200" dirty="0" err="1"/>
              <a:t>vandhazarder</a:t>
            </a:r>
            <a:endParaRPr lang="da-DK" sz="120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56668-0605-42AD-A995-A9D88560622A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1630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dirty="0"/>
              <a:t>vigtig ændring: Det er nu tilladt at berøre bunden af strafområdet med køllen (grounde) og at berøre og fjerne løse naturgenstande i et strafområde. Der er stadig et slags straf, hvis bolden flytter sig, når man fjerner en løs naturgenstand. Bolden genplaceres.</a:t>
            </a:r>
          </a:p>
          <a:p>
            <a:endParaRPr lang="da-DK" sz="1200" dirty="0"/>
          </a:p>
          <a:p>
            <a:r>
              <a:rPr lang="da-DK" sz="1200" dirty="0"/>
              <a:t>Spilleren uden for området står ved midlertidigt vand.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56668-0605-42AD-A995-A9D88560622A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9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/>
              <a:t>Honnør/startrækkefølge 1. tee: Hvis der ikke er en startliste, trækkes der iflg. reglerne lod på en selvvalgt måde, fx Kaste en tee.  Eller der foretages en anden aftale.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/>
              <a:t>Der introduceres nu opfordringer direkte i reglerne til at optimere spiltempo – ikke ved stresset adfærd, men ved praktiske løsninger uden at det indebærer risiko for straf.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56668-0605-42AD-A995-A9D88560622A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815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DEF: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 </a:t>
            </a:r>
            <a:r>
              <a:rPr lang="da-DK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”slag“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er den fremadgående bevægelse af køllen, som foretages i den hensigt at slå til bolden og flytte den, men hvis en spiller frivilligt bremser sit nedsving, inden køllehovedet når bolden, har han ikke udført et </a:t>
            </a:r>
            <a:r>
              <a:rPr lang="da-DK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>
              <a:latin typeface="Raleway" panose="020B00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Raleway" panose="020B0003030101060003" pitchFamily="34" charset="0"/>
              </a:rPr>
              <a:t>Hvis du tilfældigt rammer din bold mere end én gang, tælles kun ét slag. Der er ingen straf og bolden spilles, hvor den ligger.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56668-0605-42AD-A995-A9D88560622A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209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Hvis spilleren indtager sin stance i strid med 10.2b(3), kan spilleren ikke undgå straffen ved at flytte sig og fjerne genstanden. 2 strafslag.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>
              <a:latin typeface="Raleway" panose="020B00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Raleway" panose="020B0003030101060003" pitchFamily="34" charset="0"/>
              </a:rPr>
              <a:t>Ingen – caddie eller partner - må i øvrigt hjælpe med at line spilleren op til retning på slaget, mens spilleren tager sin stance. Det koster 2 strafslag for spilleren.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56668-0605-42AD-A995-A9D88560622A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902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image" Target="../media/image5.png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image" Target="../media/image3.png"/><Relationship Id="rId5" Type="http://schemas.microsoft.com/office/2007/relationships/media" Target="../media/media4.m4a"/><Relationship Id="rId15" Type="http://schemas.openxmlformats.org/officeDocument/2006/relationships/image" Target="../media/image2.png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3.m4a"/><Relationship Id="rId9" Type="http://schemas.openxmlformats.org/officeDocument/2006/relationships/slideLayout" Target="../slideLayouts/slideLayout8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.png"/><Relationship Id="rId3" Type="http://schemas.microsoft.com/office/2007/relationships/media" Target="../media/media7.m4a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0.png"/><Relationship Id="rId4" Type="http://schemas.openxmlformats.org/officeDocument/2006/relationships/audio" Target="../media/media7.m4a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4a"/><Relationship Id="rId13" Type="http://schemas.microsoft.com/office/2007/relationships/media" Target="../media/media14.m4a"/><Relationship Id="rId18" Type="http://schemas.openxmlformats.org/officeDocument/2006/relationships/image" Target="../media/image15.png"/><Relationship Id="rId3" Type="http://schemas.microsoft.com/office/2007/relationships/media" Target="../media/media9.m4a"/><Relationship Id="rId21" Type="http://schemas.openxmlformats.org/officeDocument/2006/relationships/image" Target="../media/image18.png"/><Relationship Id="rId7" Type="http://schemas.microsoft.com/office/2007/relationships/media" Target="../media/media11.m4a"/><Relationship Id="rId12" Type="http://schemas.openxmlformats.org/officeDocument/2006/relationships/audio" Target="../media/media13.m4a"/><Relationship Id="rId17" Type="http://schemas.openxmlformats.org/officeDocument/2006/relationships/image" Target="../media/image14.png"/><Relationship Id="rId25" Type="http://schemas.openxmlformats.org/officeDocument/2006/relationships/image" Target="../media/image2.png"/><Relationship Id="rId2" Type="http://schemas.openxmlformats.org/officeDocument/2006/relationships/audio" Target="../media/media8.m4a"/><Relationship Id="rId16" Type="http://schemas.openxmlformats.org/officeDocument/2006/relationships/notesSlide" Target="../notesSlides/notesSlide3.xml"/><Relationship Id="rId20" Type="http://schemas.openxmlformats.org/officeDocument/2006/relationships/image" Target="../media/image17.png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microsoft.com/office/2007/relationships/media" Target="../media/media13.m4a"/><Relationship Id="rId24" Type="http://schemas.openxmlformats.org/officeDocument/2006/relationships/image" Target="../media/image21.png"/><Relationship Id="rId5" Type="http://schemas.microsoft.com/office/2007/relationships/media" Target="../media/media10.m4a"/><Relationship Id="rId15" Type="http://schemas.openxmlformats.org/officeDocument/2006/relationships/slideLayout" Target="../slideLayouts/slideLayout8.xml"/><Relationship Id="rId23" Type="http://schemas.openxmlformats.org/officeDocument/2006/relationships/image" Target="../media/image20.png"/><Relationship Id="rId10" Type="http://schemas.openxmlformats.org/officeDocument/2006/relationships/audio" Target="../media/media12.m4a"/><Relationship Id="rId19" Type="http://schemas.openxmlformats.org/officeDocument/2006/relationships/image" Target="../media/image16.png"/><Relationship Id="rId4" Type="http://schemas.openxmlformats.org/officeDocument/2006/relationships/audio" Target="../media/media9.m4a"/><Relationship Id="rId9" Type="http://schemas.microsoft.com/office/2007/relationships/media" Target="../media/media12.m4a"/><Relationship Id="rId14" Type="http://schemas.openxmlformats.org/officeDocument/2006/relationships/audio" Target="../media/media14.m4a"/><Relationship Id="rId2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13" Type="http://schemas.openxmlformats.org/officeDocument/2006/relationships/image" Target="../media/image8.png"/><Relationship Id="rId18" Type="http://schemas.openxmlformats.org/officeDocument/2006/relationships/image" Target="../media/image26.png"/><Relationship Id="rId3" Type="http://schemas.microsoft.com/office/2007/relationships/media" Target="../media/media16.m4a"/><Relationship Id="rId7" Type="http://schemas.microsoft.com/office/2007/relationships/media" Target="../media/media18.m4a"/><Relationship Id="rId12" Type="http://schemas.openxmlformats.org/officeDocument/2006/relationships/notesSlide" Target="../notesSlides/notesSlide4.xml"/><Relationship Id="rId17" Type="http://schemas.openxmlformats.org/officeDocument/2006/relationships/image" Target="../media/image25.png"/><Relationship Id="rId2" Type="http://schemas.openxmlformats.org/officeDocument/2006/relationships/audio" Target="../media/media15.m4a"/><Relationship Id="rId16" Type="http://schemas.openxmlformats.org/officeDocument/2006/relationships/image" Target="../media/image24.png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openxmlformats.org/officeDocument/2006/relationships/slideLayout" Target="../slideLayouts/slideLayout7.xml"/><Relationship Id="rId5" Type="http://schemas.microsoft.com/office/2007/relationships/media" Target="../media/media17.m4a"/><Relationship Id="rId15" Type="http://schemas.openxmlformats.org/officeDocument/2006/relationships/image" Target="../media/image23.png"/><Relationship Id="rId10" Type="http://schemas.openxmlformats.org/officeDocument/2006/relationships/audio" Target="../media/media19.m4a"/><Relationship Id="rId19" Type="http://schemas.openxmlformats.org/officeDocument/2006/relationships/image" Target="../media/image2.png"/><Relationship Id="rId4" Type="http://schemas.openxmlformats.org/officeDocument/2006/relationships/audio" Target="../media/media16.m4a"/><Relationship Id="rId9" Type="http://schemas.microsoft.com/office/2007/relationships/media" Target="../media/media19.m4a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2.png"/><Relationship Id="rId3" Type="http://schemas.microsoft.com/office/2007/relationships/media" Target="../media/media21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0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audio" Target="../media/media22.m4a"/><Relationship Id="rId11" Type="http://schemas.openxmlformats.org/officeDocument/2006/relationships/image" Target="../media/image29.png"/><Relationship Id="rId5" Type="http://schemas.microsoft.com/office/2007/relationships/media" Target="../media/media22.m4a"/><Relationship Id="rId10" Type="http://schemas.openxmlformats.org/officeDocument/2006/relationships/image" Target="../media/image28.png"/><Relationship Id="rId4" Type="http://schemas.openxmlformats.org/officeDocument/2006/relationships/audio" Target="../media/media21.m4a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image" Target="../media/image34.png"/><Relationship Id="rId3" Type="http://schemas.microsoft.com/office/2007/relationships/media" Target="../media/media24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3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audio" Target="../media/media25.m4a"/><Relationship Id="rId11" Type="http://schemas.openxmlformats.org/officeDocument/2006/relationships/image" Target="../media/image32.png"/><Relationship Id="rId5" Type="http://schemas.microsoft.com/office/2007/relationships/media" Target="../media/media25.m4a"/><Relationship Id="rId10" Type="http://schemas.openxmlformats.org/officeDocument/2006/relationships/image" Target="../media/image31.png"/><Relationship Id="rId4" Type="http://schemas.openxmlformats.org/officeDocument/2006/relationships/audio" Target="../media/media24.m4a"/><Relationship Id="rId9" Type="http://schemas.openxmlformats.org/officeDocument/2006/relationships/image" Target="../media/image27.png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BC59A7-D1BC-47F0-8FC2-5422A6EE4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Rundt på banen del 1.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2FDCC35-5C58-48C6-A444-CDC75ECFB6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Lavet af Bent Ole</a:t>
            </a:r>
          </a:p>
          <a:p>
            <a:r>
              <a:rPr lang="da-DK" dirty="0"/>
              <a:t>På vegne </a:t>
            </a:r>
            <a:r>
              <a:rPr lang="da-DK"/>
              <a:t>af Seniorklubben </a:t>
            </a:r>
            <a:r>
              <a:rPr lang="da-DK" dirty="0"/>
              <a:t>2019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B4C025E-69B4-4BAE-873D-96E85202C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319" y="57385"/>
            <a:ext cx="7305675" cy="1524000"/>
          </a:xfrm>
          <a:prstGeom prst="rect">
            <a:avLst/>
          </a:prstGeom>
        </p:spPr>
      </p:pic>
      <p:pic>
        <p:nvPicPr>
          <p:cNvPr id="6" name="Indledning">
            <a:hlinkClick r:id="" action="ppaction://media"/>
            <a:extLst>
              <a:ext uri="{FF2B5EF4-FFF2-40B4-BE49-F238E27FC236}">
                <a16:creationId xmlns:a16="http://schemas.microsoft.com/office/drawing/2014/main" id="{D1B0F7A0-D69C-479C-B7FC-D27B91D790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15255" y="59193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5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1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AD6F0-EE79-4758-A335-B4F054217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206" y="469904"/>
            <a:ext cx="3854528" cy="1278466"/>
          </a:xfrm>
        </p:spPr>
        <p:txBody>
          <a:bodyPr>
            <a:normAutofit/>
          </a:bodyPr>
          <a:lstStyle/>
          <a:p>
            <a:r>
              <a:rPr lang="da-DK" sz="2800" dirty="0"/>
              <a:t>Husk før du går ud: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86E68BFC-A8C9-4B2B-BD9A-5F01241CE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5050624" y="1311078"/>
            <a:ext cx="4513262" cy="304799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F5DED8E1-3F55-4ED4-ADB8-914C8B655F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50624" y="1948381"/>
            <a:ext cx="5615648" cy="110263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37902E06-2D06-4925-9D5D-EA92E67A871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22254" y="3383523"/>
            <a:ext cx="5615649" cy="889714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17B235B0-DE95-4AA1-979E-BEC7F880CB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28787" y="2970743"/>
            <a:ext cx="1419225" cy="2390775"/>
          </a:xfrm>
          <a:prstGeom prst="rect">
            <a:avLst/>
          </a:prstGeom>
        </p:spPr>
      </p:pic>
      <p:pic>
        <p:nvPicPr>
          <p:cNvPr id="10" name="Før du går ud">
            <a:hlinkClick r:id="" action="ppaction://media"/>
            <a:extLst>
              <a:ext uri="{FF2B5EF4-FFF2-40B4-BE49-F238E27FC236}">
                <a16:creationId xmlns:a16="http://schemas.microsoft.com/office/drawing/2014/main" id="{6812BED9-FFD0-4FE7-934D-B2EAA5CFD5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997045" y="5940137"/>
            <a:ext cx="609600" cy="609600"/>
          </a:xfrm>
          <a:prstGeom prst="rect">
            <a:avLst/>
          </a:prstGeom>
        </p:spPr>
      </p:pic>
      <p:pic>
        <p:nvPicPr>
          <p:cNvPr id="11" name="14 køller">
            <a:hlinkClick r:id="" action="ppaction://media"/>
            <a:extLst>
              <a:ext uri="{FF2B5EF4-FFF2-40B4-BE49-F238E27FC236}">
                <a16:creationId xmlns:a16="http://schemas.microsoft.com/office/drawing/2014/main" id="{7B31D681-6B97-4A74-BA6F-200A5B517F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997045" y="5977787"/>
            <a:ext cx="609600" cy="609600"/>
          </a:xfrm>
          <a:prstGeom prst="rect">
            <a:avLst/>
          </a:prstGeom>
        </p:spPr>
      </p:pic>
      <p:pic>
        <p:nvPicPr>
          <p:cNvPr id="12" name="Kølle ude af spil">
            <a:hlinkClick r:id="" action="ppaction://media"/>
            <a:extLst>
              <a:ext uri="{FF2B5EF4-FFF2-40B4-BE49-F238E27FC236}">
                <a16:creationId xmlns:a16="http://schemas.microsoft.com/office/drawing/2014/main" id="{E1282596-BA98-40C5-BCD2-10D021A7539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997045" y="5940137"/>
            <a:ext cx="609600" cy="609600"/>
          </a:xfrm>
          <a:prstGeom prst="rect">
            <a:avLst/>
          </a:prstGeom>
        </p:spPr>
      </p:pic>
      <p:pic>
        <p:nvPicPr>
          <p:cNvPr id="13" name="Ikke erstatte">
            <a:hlinkClick r:id="" action="ppaction://media"/>
            <a:extLst>
              <a:ext uri="{FF2B5EF4-FFF2-40B4-BE49-F238E27FC236}">
                <a16:creationId xmlns:a16="http://schemas.microsoft.com/office/drawing/2014/main" id="{DEE88310-B0D7-42B1-9C92-C6FFE838834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997045" y="59777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6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69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82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38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dsholder til indhold 11">
            <a:extLst>
              <a:ext uri="{FF2B5EF4-FFF2-40B4-BE49-F238E27FC236}">
                <a16:creationId xmlns:a16="http://schemas.microsoft.com/office/drawing/2014/main" id="{50C3F770-1101-4042-AC86-4A549D871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065913" y="4011559"/>
            <a:ext cx="335309" cy="31701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5FF3D07-49FB-45FF-BEBF-59B272B603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399" y="391604"/>
            <a:ext cx="4339136" cy="607479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FDF6BE14-2778-4A96-9247-85B4864315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469" y="5090835"/>
            <a:ext cx="737680" cy="39627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8EC9B0E-50B6-4D6F-8064-484B17CD03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1654" y="1212381"/>
            <a:ext cx="335309" cy="317019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6EA9E650-8541-4F49-B219-68EE4D7B3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658" y="1370890"/>
            <a:ext cx="335309" cy="31701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70AE1736-F7EA-40FE-ADB7-25A26DF0A3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1222" y="1529399"/>
            <a:ext cx="335309" cy="317019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7CACD847-EC6C-4523-87CA-426149FBD5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494" y="2412185"/>
            <a:ext cx="335309" cy="317019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B85F6B97-5D16-4634-AAAD-06500183F7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1222" y="2849734"/>
            <a:ext cx="335309" cy="31701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7B3ADB6E-E723-4FC8-AEE0-98B9D0F70E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0604" y="4170068"/>
            <a:ext cx="335309" cy="317019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DCC330B-5542-4533-97E7-0BF94EE86C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999" y="5370163"/>
            <a:ext cx="335309" cy="317019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A24C1B31-235D-4383-BBE9-CADE5FCD5F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9287" y="391604"/>
            <a:ext cx="3248025" cy="600075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59056600-7E1F-48DA-BC17-9AD7E7A7FA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7554" y="1198718"/>
            <a:ext cx="5105400" cy="647700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1F4755F3-4FE5-4C43-928F-DCCAD22C1D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67554" y="2080783"/>
            <a:ext cx="4695825" cy="1485900"/>
          </a:xfrm>
          <a:prstGeom prst="rect">
            <a:avLst/>
          </a:prstGeom>
        </p:spPr>
      </p:pic>
      <p:pic>
        <p:nvPicPr>
          <p:cNvPr id="18" name="Banens område lyd">
            <a:hlinkClick r:id="" action="ppaction://media"/>
            <a:extLst>
              <a:ext uri="{FF2B5EF4-FFF2-40B4-BE49-F238E27FC236}">
                <a16:creationId xmlns:a16="http://schemas.microsoft.com/office/drawing/2014/main" id="{B078325E-39D8-4CEF-94D8-487C33A281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54450" y="6052595"/>
            <a:ext cx="609600" cy="609600"/>
          </a:xfrm>
          <a:prstGeom prst="rect">
            <a:avLst/>
          </a:prstGeom>
        </p:spPr>
      </p:pic>
      <p:pic>
        <p:nvPicPr>
          <p:cNvPr id="19" name="undtaget lyd">
            <a:hlinkClick r:id="" action="ppaction://media"/>
            <a:extLst>
              <a:ext uri="{FF2B5EF4-FFF2-40B4-BE49-F238E27FC236}">
                <a16:creationId xmlns:a16="http://schemas.microsoft.com/office/drawing/2014/main" id="{1A1EA18A-F65C-4DA0-94B2-53D9E019CB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54450" y="6052595"/>
            <a:ext cx="609600" cy="609600"/>
          </a:xfrm>
          <a:prstGeom prst="rect">
            <a:avLst/>
          </a:prstGeom>
        </p:spPr>
      </p:pic>
      <p:sp>
        <p:nvSpPr>
          <p:cNvPr id="20" name="Pil: højre 19">
            <a:extLst>
              <a:ext uri="{FF2B5EF4-FFF2-40B4-BE49-F238E27FC236}">
                <a16:creationId xmlns:a16="http://schemas.microsoft.com/office/drawing/2014/main" id="{9CFE0C1D-20F4-41CC-9C13-280442270EEA}"/>
              </a:ext>
            </a:extLst>
          </p:cNvPr>
          <p:cNvSpPr/>
          <p:nvPr/>
        </p:nvSpPr>
        <p:spPr>
          <a:xfrm rot="4009518">
            <a:off x="833376" y="691641"/>
            <a:ext cx="565931" cy="30003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1" name="Billede 20">
            <a:extLst>
              <a:ext uri="{FF2B5EF4-FFF2-40B4-BE49-F238E27FC236}">
                <a16:creationId xmlns:a16="http://schemas.microsoft.com/office/drawing/2014/main" id="{EC4B26A2-68C3-4EE3-A783-309F10BD14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399580">
            <a:off x="2271980" y="702094"/>
            <a:ext cx="408467" cy="579170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F4D3DE55-981B-4CCF-AF84-FD3A32E16D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3435453">
            <a:off x="3764220" y="1030504"/>
            <a:ext cx="408467" cy="579170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6C39DA10-804F-4293-8309-9BB48D68F7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4000432">
            <a:off x="3764219" y="2489839"/>
            <a:ext cx="408467" cy="579170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AF113987-640A-4892-9FFC-CACDDA5AF8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8634356">
            <a:off x="1050751" y="2187633"/>
            <a:ext cx="408467" cy="579170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F9E7E1AE-16D6-4150-A84D-ADDF109CC35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944772">
            <a:off x="3328058" y="4118248"/>
            <a:ext cx="408467" cy="579170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5408B900-3191-43E5-A3CE-DCE7D8898E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379204">
            <a:off x="466319" y="4709802"/>
            <a:ext cx="408467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57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640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AE9F236-F5B8-44DE-B3D3-5FD80E45F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7"/>
          <a:stretch>
            <a:fillRect/>
          </a:stretch>
        </p:blipFill>
        <p:spPr>
          <a:xfrm>
            <a:off x="315244" y="254577"/>
            <a:ext cx="4464574" cy="628262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1C7D638-CB3F-4A1B-94EA-B3EF1ABB73A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71705" y="254577"/>
            <a:ext cx="4152900" cy="52387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CCB1C75-8993-4884-8F9A-AD6CAC56E8D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30969" y="967220"/>
            <a:ext cx="5000625" cy="70485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B163A4C-0446-4087-92F9-3C002A90EDA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10620" y="1869290"/>
            <a:ext cx="4505325" cy="5334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206383BD-AB9E-48AA-892D-00A92520C70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43092" y="2599910"/>
            <a:ext cx="2228850" cy="32385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2DFCE8AF-1ACB-4111-83D4-F3B2862AE22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10620" y="3072038"/>
            <a:ext cx="4905375" cy="32385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67BDD063-6F2D-45D7-B2E5-C42E9D7A948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43092" y="3773876"/>
            <a:ext cx="5143500" cy="723900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AA2F3817-B32D-4BD7-BD74-5EFB01FB17B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348720" y="5025566"/>
            <a:ext cx="4867275" cy="457200"/>
          </a:xfrm>
          <a:prstGeom prst="rect">
            <a:avLst/>
          </a:prstGeom>
        </p:spPr>
      </p:pic>
      <p:pic>
        <p:nvPicPr>
          <p:cNvPr id="13" name="Def strafomr lyd">
            <a:hlinkClick r:id="" action="ppaction://media"/>
            <a:extLst>
              <a:ext uri="{FF2B5EF4-FFF2-40B4-BE49-F238E27FC236}">
                <a16:creationId xmlns:a16="http://schemas.microsoft.com/office/drawing/2014/main" id="{6D624B6E-27A5-4520-8926-C48AB9D4EB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381772" y="6232400"/>
            <a:ext cx="609600" cy="609600"/>
          </a:xfrm>
          <a:prstGeom prst="rect">
            <a:avLst/>
          </a:prstGeom>
        </p:spPr>
      </p:pic>
      <p:pic>
        <p:nvPicPr>
          <p:cNvPr id="14" name="Enhvert fast lyd">
            <a:hlinkClick r:id="" action="ppaction://media"/>
            <a:extLst>
              <a:ext uri="{FF2B5EF4-FFF2-40B4-BE49-F238E27FC236}">
                <a16:creationId xmlns:a16="http://schemas.microsoft.com/office/drawing/2014/main" id="{4F07589C-AFF2-4F34-9A93-327B92828FB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381772" y="6232400"/>
            <a:ext cx="609600" cy="609600"/>
          </a:xfrm>
          <a:prstGeom prst="rect">
            <a:avLst/>
          </a:prstGeom>
        </p:spPr>
      </p:pic>
      <p:pic>
        <p:nvPicPr>
          <p:cNvPr id="15" name="del af banen lyd">
            <a:hlinkClick r:id="" action="ppaction://media"/>
            <a:extLst>
              <a:ext uri="{FF2B5EF4-FFF2-40B4-BE49-F238E27FC236}">
                <a16:creationId xmlns:a16="http://schemas.microsoft.com/office/drawing/2014/main" id="{D669E36C-2D1B-44B1-B583-69D807AAF63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381772" y="6248400"/>
            <a:ext cx="609600" cy="609600"/>
          </a:xfrm>
          <a:prstGeom prst="rect">
            <a:avLst/>
          </a:prstGeom>
        </p:spPr>
      </p:pic>
      <p:pic>
        <p:nvPicPr>
          <p:cNvPr id="16" name="ikke markeret lyd">
            <a:hlinkClick r:id="" action="ppaction://media"/>
            <a:extLst>
              <a:ext uri="{FF2B5EF4-FFF2-40B4-BE49-F238E27FC236}">
                <a16:creationId xmlns:a16="http://schemas.microsoft.com/office/drawing/2014/main" id="{31DD7A5D-4FB4-4811-82B6-C9D0BD74B2A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381772" y="6240400"/>
            <a:ext cx="609600" cy="609600"/>
          </a:xfrm>
          <a:prstGeom prst="rect">
            <a:avLst/>
          </a:prstGeom>
        </p:spPr>
      </p:pic>
      <p:pic>
        <p:nvPicPr>
          <p:cNvPr id="17" name="komite lyd">
            <a:hlinkClick r:id="" action="ppaction://media"/>
            <a:extLst>
              <a:ext uri="{FF2B5EF4-FFF2-40B4-BE49-F238E27FC236}">
                <a16:creationId xmlns:a16="http://schemas.microsoft.com/office/drawing/2014/main" id="{20786808-4D4E-4464-991F-13739DB70ED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344321" y="6240400"/>
            <a:ext cx="609600" cy="609600"/>
          </a:xfrm>
          <a:prstGeom prst="rect">
            <a:avLst/>
          </a:prstGeom>
        </p:spPr>
      </p:pic>
      <p:pic>
        <p:nvPicPr>
          <p:cNvPr id="18" name="Regel 15.1 lyd">
            <a:hlinkClick r:id="" action="ppaction://media"/>
            <a:extLst>
              <a:ext uri="{FF2B5EF4-FFF2-40B4-BE49-F238E27FC236}">
                <a16:creationId xmlns:a16="http://schemas.microsoft.com/office/drawing/2014/main" id="{53036EE5-A6BA-4A50-91B1-7383BC03253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344321" y="6240400"/>
            <a:ext cx="609600" cy="609600"/>
          </a:xfrm>
          <a:prstGeom prst="rect">
            <a:avLst/>
          </a:prstGeom>
        </p:spPr>
      </p:pic>
      <p:pic>
        <p:nvPicPr>
          <p:cNvPr id="19" name="ikke længere lyd">
            <a:hlinkClick r:id="" action="ppaction://media"/>
            <a:extLst>
              <a:ext uri="{FF2B5EF4-FFF2-40B4-BE49-F238E27FC236}">
                <a16:creationId xmlns:a16="http://schemas.microsoft.com/office/drawing/2014/main" id="{4C26B0A1-2925-4F48-AE52-C30E3B7F94E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363047" y="62600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6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3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64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74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39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377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932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7109CBD-D77E-4B26-A0C5-6993562750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4725" y="100295"/>
            <a:ext cx="4755292" cy="6657409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BC41AD7-A088-44A4-B78C-74836ED684E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83382" y="260638"/>
            <a:ext cx="4724400" cy="47625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8EDA8E2A-FE9B-4DD4-9899-9207A7EC3FD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83382" y="1150360"/>
            <a:ext cx="5210175" cy="50482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A4239865-DF5C-4D84-9F93-640D2464BD2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83382" y="2408959"/>
            <a:ext cx="5086350" cy="8763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F0DF8007-6255-475E-AECB-0734482E12A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91162" y="3480953"/>
            <a:ext cx="5095875" cy="47625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A13E7CA6-BA24-4151-86A5-BCC97490E01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91162" y="4203987"/>
            <a:ext cx="5191125" cy="390525"/>
          </a:xfrm>
          <a:prstGeom prst="rect">
            <a:avLst/>
          </a:prstGeom>
        </p:spPr>
      </p:pic>
      <p:pic>
        <p:nvPicPr>
          <p:cNvPr id="8" name="kom i gang lyd">
            <a:hlinkClick r:id="" action="ppaction://media"/>
            <a:extLst>
              <a:ext uri="{FF2B5EF4-FFF2-40B4-BE49-F238E27FC236}">
                <a16:creationId xmlns:a16="http://schemas.microsoft.com/office/drawing/2014/main" id="{BCCBBFC0-A053-4ED7-B4A1-07CA432433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77675" y="6099854"/>
            <a:ext cx="609600" cy="609600"/>
          </a:xfrm>
          <a:prstGeom prst="rect">
            <a:avLst/>
          </a:prstGeom>
        </p:spPr>
      </p:pic>
      <p:pic>
        <p:nvPicPr>
          <p:cNvPr id="9" name="Hvis der ikke lyd">
            <a:hlinkClick r:id="" action="ppaction://media"/>
            <a:extLst>
              <a:ext uri="{FF2B5EF4-FFF2-40B4-BE49-F238E27FC236}">
                <a16:creationId xmlns:a16="http://schemas.microsoft.com/office/drawing/2014/main" id="{C4287841-994E-4E46-B74B-E5405743EA4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77675" y="6099854"/>
            <a:ext cx="609600" cy="609600"/>
          </a:xfrm>
          <a:prstGeom prst="rect">
            <a:avLst/>
          </a:prstGeom>
        </p:spPr>
      </p:pic>
      <p:pic>
        <p:nvPicPr>
          <p:cNvPr id="10" name="spiltempo lyd">
            <a:hlinkClick r:id="" action="ppaction://media"/>
            <a:extLst>
              <a:ext uri="{FF2B5EF4-FFF2-40B4-BE49-F238E27FC236}">
                <a16:creationId xmlns:a16="http://schemas.microsoft.com/office/drawing/2014/main" id="{C593FCB4-0AA7-4D2F-8F58-249C176BB6B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77675" y="6097903"/>
            <a:ext cx="609600" cy="609600"/>
          </a:xfrm>
          <a:prstGeom prst="rect">
            <a:avLst/>
          </a:prstGeom>
        </p:spPr>
      </p:pic>
      <p:pic>
        <p:nvPicPr>
          <p:cNvPr id="11" name="spil gerne lyd">
            <a:hlinkClick r:id="" action="ppaction://media"/>
            <a:extLst>
              <a:ext uri="{FF2B5EF4-FFF2-40B4-BE49-F238E27FC236}">
                <a16:creationId xmlns:a16="http://schemas.microsoft.com/office/drawing/2014/main" id="{3CD0BC2F-E6EA-464E-96AE-343A1914A73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77675" y="6097903"/>
            <a:ext cx="609600" cy="609600"/>
          </a:xfrm>
          <a:prstGeom prst="rect">
            <a:avLst/>
          </a:prstGeom>
        </p:spPr>
      </p:pic>
      <p:pic>
        <p:nvPicPr>
          <p:cNvPr id="12" name="40 sek lyd">
            <a:hlinkClick r:id="" action="ppaction://media"/>
            <a:extLst>
              <a:ext uri="{FF2B5EF4-FFF2-40B4-BE49-F238E27FC236}">
                <a16:creationId xmlns:a16="http://schemas.microsoft.com/office/drawing/2014/main" id="{82341D2F-F2D0-4D27-9A84-756D01F8CE0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77675" y="6097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2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9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8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8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80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4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4734ACE-A21B-43B8-B06F-B31055F93F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041" y="100295"/>
            <a:ext cx="4755292" cy="6657409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51425D7-511C-41B4-ABFE-9C51354116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2831" y="358966"/>
            <a:ext cx="1971675" cy="6096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F021F8AE-2EA5-4A6E-8899-EAC17E11BF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55555" y="1318581"/>
            <a:ext cx="3238500" cy="3429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724639F-AD41-4375-AAF3-BF623C5D87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55555" y="2295524"/>
            <a:ext cx="5124450" cy="1133475"/>
          </a:xfrm>
          <a:prstGeom prst="rect">
            <a:avLst/>
          </a:prstGeom>
        </p:spPr>
      </p:pic>
      <p:pic>
        <p:nvPicPr>
          <p:cNvPr id="6" name="et slag lyd">
            <a:hlinkClick r:id="" action="ppaction://media"/>
            <a:extLst>
              <a:ext uri="{FF2B5EF4-FFF2-40B4-BE49-F238E27FC236}">
                <a16:creationId xmlns:a16="http://schemas.microsoft.com/office/drawing/2014/main" id="{E786E5F9-36F2-4AEC-9210-E6EAA72A5A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16496" y="6197295"/>
            <a:ext cx="609600" cy="609600"/>
          </a:xfrm>
          <a:prstGeom prst="rect">
            <a:avLst/>
          </a:prstGeom>
        </p:spPr>
      </p:pic>
      <p:pic>
        <p:nvPicPr>
          <p:cNvPr id="7" name="samme Def lyd">
            <a:hlinkClick r:id="" action="ppaction://media"/>
            <a:extLst>
              <a:ext uri="{FF2B5EF4-FFF2-40B4-BE49-F238E27FC236}">
                <a16:creationId xmlns:a16="http://schemas.microsoft.com/office/drawing/2014/main" id="{DF34E571-E571-4D49-8C98-6FE9E0EDA89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16496" y="6248400"/>
            <a:ext cx="609600" cy="609600"/>
          </a:xfrm>
          <a:prstGeom prst="rect">
            <a:avLst/>
          </a:prstGeom>
        </p:spPr>
      </p:pic>
      <p:pic>
        <p:nvPicPr>
          <p:cNvPr id="8" name="R10a lyd">
            <a:hlinkClick r:id="" action="ppaction://media"/>
            <a:extLst>
              <a:ext uri="{FF2B5EF4-FFF2-40B4-BE49-F238E27FC236}">
                <a16:creationId xmlns:a16="http://schemas.microsoft.com/office/drawing/2014/main" id="{7ED7E790-CCD8-45FB-AEEE-13FED81FB35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16496" y="62088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4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6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6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6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231DBEB-1E7B-4241-BB82-0745973F1A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973" y="100295"/>
            <a:ext cx="4755292" cy="6657409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AF9BCF3-34AD-418E-A1BD-F1121E01B7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6166" y="322129"/>
            <a:ext cx="3371850" cy="112395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58A9EE3F-4727-48AC-8598-F2F0CF8DCB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6166" y="1970183"/>
            <a:ext cx="5153025" cy="10668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F8B0EDA6-AD3C-4363-A536-927BC38402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6166" y="3596891"/>
            <a:ext cx="5257800" cy="9906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C0FE694B-96D8-4311-B86B-58A97EE296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2897" y="4328388"/>
            <a:ext cx="591363" cy="518205"/>
          </a:xfrm>
          <a:prstGeom prst="rect">
            <a:avLst/>
          </a:prstGeom>
        </p:spPr>
      </p:pic>
      <p:pic>
        <p:nvPicPr>
          <p:cNvPr id="7" name="et slag lyd">
            <a:hlinkClick r:id="" action="ppaction://media"/>
            <a:extLst>
              <a:ext uri="{FF2B5EF4-FFF2-40B4-BE49-F238E27FC236}">
                <a16:creationId xmlns:a16="http://schemas.microsoft.com/office/drawing/2014/main" id="{CC632975-C111-44AC-8739-0D9A742DEB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78427" y="6148104"/>
            <a:ext cx="609600" cy="609600"/>
          </a:xfrm>
          <a:prstGeom prst="rect">
            <a:avLst/>
          </a:prstGeom>
        </p:spPr>
      </p:pic>
      <p:pic>
        <p:nvPicPr>
          <p:cNvPr id="8" name="Regel 10.2 lyd">
            <a:hlinkClick r:id="" action="ppaction://media"/>
            <a:extLst>
              <a:ext uri="{FF2B5EF4-FFF2-40B4-BE49-F238E27FC236}">
                <a16:creationId xmlns:a16="http://schemas.microsoft.com/office/drawing/2014/main" id="{B3EC3D72-31D6-46B4-B101-75996439D9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78427" y="6148104"/>
            <a:ext cx="609600" cy="609600"/>
          </a:xfrm>
          <a:prstGeom prst="rect">
            <a:avLst/>
          </a:prstGeom>
        </p:spPr>
      </p:pic>
      <p:pic>
        <p:nvPicPr>
          <p:cNvPr id="9" name="R10.2b lyd">
            <a:hlinkClick r:id="" action="ppaction://media"/>
            <a:extLst>
              <a:ext uri="{FF2B5EF4-FFF2-40B4-BE49-F238E27FC236}">
                <a16:creationId xmlns:a16="http://schemas.microsoft.com/office/drawing/2014/main" id="{94C43F10-483C-4640-800C-781852B59E3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78427" y="6148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3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73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64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A72EA-2B80-48A0-9413-1283AAC3BD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Slut for denne gang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A2390AB-83C8-4832-922F-9ADF42109C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da-DK" sz="2800" dirty="0"/>
          </a:p>
          <a:p>
            <a:pPr algn="ctr"/>
            <a:r>
              <a:rPr lang="da-DK" sz="2800" dirty="0"/>
              <a:t>Er der nogle spørgsmål ?</a:t>
            </a:r>
          </a:p>
        </p:txBody>
      </p:sp>
      <p:pic>
        <p:nvPicPr>
          <p:cNvPr id="4" name="Optaget lyd">
            <a:hlinkClick r:id="" action="ppaction://media"/>
            <a:extLst>
              <a:ext uri="{FF2B5EF4-FFF2-40B4-BE49-F238E27FC236}">
                <a16:creationId xmlns:a16="http://schemas.microsoft.com/office/drawing/2014/main" id="{09A6B917-35D7-4B38-8B48-74179DDB39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70197" y="6122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1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9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329</TotalTime>
  <Words>359</Words>
  <Application>Microsoft Office PowerPoint</Application>
  <PresentationFormat>Widescreen</PresentationFormat>
  <Paragraphs>35</Paragraphs>
  <Slides>8</Slides>
  <Notes>6</Notes>
  <HiddenSlides>0</HiddenSlides>
  <MMClips>26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Raleway</vt:lpstr>
      <vt:lpstr>Trebuchet MS</vt:lpstr>
      <vt:lpstr>Wingdings 3</vt:lpstr>
      <vt:lpstr>Facet</vt:lpstr>
      <vt:lpstr>Rundt på banen del 1.</vt:lpstr>
      <vt:lpstr>Husk før du går ud: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Slut for denne gang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Bent Ole Andersen</dc:creator>
  <cp:lastModifiedBy>Bent Ole Andersen</cp:lastModifiedBy>
  <cp:revision>1</cp:revision>
  <dcterms:created xsi:type="dcterms:W3CDTF">2018-12-13T19:47:07Z</dcterms:created>
  <dcterms:modified xsi:type="dcterms:W3CDTF">2019-04-15T10:06:32Z</dcterms:modified>
</cp:coreProperties>
</file>