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C76DB473-D8B3-4021-8991-01E7C271BBC6}"/>
    <pc:docChg chg="modSld">
      <pc:chgData name="Bent Ole Andersen" userId="ed131df3f694a1d1" providerId="LiveId" clId="{C76DB473-D8B3-4021-8991-01E7C271BBC6}" dt="2019-06-16T07:03:45.819" v="25" actId="20577"/>
      <pc:docMkLst>
        <pc:docMk/>
      </pc:docMkLst>
      <pc:sldChg chg="modSp">
        <pc:chgData name="Bent Ole Andersen" userId="ed131df3f694a1d1" providerId="LiveId" clId="{C76DB473-D8B3-4021-8991-01E7C271BBC6}" dt="2019-06-16T07:03:45.819" v="25" actId="20577"/>
        <pc:sldMkLst>
          <pc:docMk/>
          <pc:sldMk cId="2516559052" sldId="256"/>
        </pc:sldMkLst>
        <pc:spChg chg="mod">
          <ac:chgData name="Bent Ole Andersen" userId="ed131df3f694a1d1" providerId="LiveId" clId="{C76DB473-D8B3-4021-8991-01E7C271BBC6}" dt="2019-06-16T07:03:45.819" v="25" actId="20577"/>
          <ac:spMkLst>
            <pc:docMk/>
            <pc:sldMk cId="2516559052" sldId="256"/>
            <ac:spMk id="3" creationId="{12FDCC35-5C58-48C6-A444-CDC75ECFB65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C59A7-D1BC-47F0-8FC2-5422A6EE42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Hændelser på hul 5.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2FDCC35-5C58-48C6-A444-CDC75ECFB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Lavet af Bent Ole</a:t>
            </a:r>
          </a:p>
          <a:p>
            <a:r>
              <a:rPr lang="da-DK" dirty="0"/>
              <a:t>På vegne </a:t>
            </a:r>
            <a:r>
              <a:rPr lang="da-DK"/>
              <a:t>af Seniorklubben </a:t>
            </a:r>
            <a:r>
              <a:rPr lang="da-DK" dirty="0"/>
              <a:t>2019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B4C025E-69B4-4BAE-873D-96E85202C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19" y="57385"/>
            <a:ext cx="730567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59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5E85D4-34D3-43D9-A3E5-E20B9A72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br>
              <a:rPr lang="da-DK" dirty="0">
                <a:sym typeface="Wingdings" panose="05000000000000000000" pitchFamily="2" charset="2"/>
              </a:rPr>
            </a:br>
            <a:r>
              <a:rPr lang="da-DK" dirty="0">
                <a:sym typeface="Wingdings" panose="05000000000000000000" pitchFamily="2" charset="2"/>
              </a:rPr>
              <a:t>Spørgsmål ?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1900C7-085B-41AF-B94C-BDBD35E31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Tak for i aften..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9F2F8D9-55C1-40AB-B36B-65A783419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6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09399C-3984-4B5A-8FF0-4B19291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/>
          <a:lstStyle/>
          <a:p>
            <a:r>
              <a:rPr lang="da-DK"/>
              <a:t>I strafområde på hul 5</a:t>
            </a:r>
            <a:endParaRPr lang="da-DK" dirty="0"/>
          </a:p>
        </p:txBody>
      </p:sp>
      <p:pic>
        <p:nvPicPr>
          <p:cNvPr id="6" name="Pladsholder til indhold 5" descr="Et billede, der indeholder græs, udendørs, himmel, drage&#10;&#10;Automatisk genereret beskrivelse">
            <a:extLst>
              <a:ext uri="{FF2B5EF4-FFF2-40B4-BE49-F238E27FC236}">
                <a16:creationId xmlns:a16="http://schemas.microsoft.com/office/drawing/2014/main" id="{AF2BBD9E-74F5-4A45-9B62-BD07ACDA5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8200" y="1145038"/>
            <a:ext cx="6355106" cy="4766329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7AD2AFF-CB07-4EC2-9557-405D9D97C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/>
          <a:lstStyle/>
          <a:p>
            <a:r>
              <a:rPr lang="da-DK" dirty="0"/>
              <a:t>Du står ved bunkeren på hul 5 og slår din bold mod greenen.</a:t>
            </a:r>
          </a:p>
          <a:p>
            <a:r>
              <a:rPr lang="da-DK" dirty="0"/>
              <a:t>Vi gennemgår lige et par forskellige scenarier her på de næste slides.</a:t>
            </a:r>
          </a:p>
        </p:txBody>
      </p:sp>
    </p:spTree>
    <p:extLst>
      <p:ext uri="{BB962C8B-B14F-4D97-AF65-F5344CB8AC3E}">
        <p14:creationId xmlns:p14="http://schemas.microsoft.com/office/powerpoint/2010/main" val="196963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9589E-9441-4978-8CD8-74414A06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Ved søen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32186821-0A31-42C9-9565-A64A90A933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057" y="1046602"/>
            <a:ext cx="6651609" cy="4988706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87B6904-05BF-4B89-A9A0-7E3BC5273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Desværre ramte din bold ikke greenen </a:t>
            </a:r>
          </a:p>
          <a:p>
            <a:r>
              <a:rPr lang="da-DK" dirty="0"/>
              <a:t>Men landede i den lille sø til højre (strafområde)</a:t>
            </a:r>
          </a:p>
          <a:p>
            <a:r>
              <a:rPr lang="da-DK" dirty="0"/>
              <a:t>Hvilke muligheder har du ? 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98779A1E-F91E-456A-B07C-3909EE9BF6B2}"/>
              </a:ext>
            </a:extLst>
          </p:cNvPr>
          <p:cNvCxnSpPr/>
          <p:nvPr/>
        </p:nvCxnSpPr>
        <p:spPr>
          <a:xfrm>
            <a:off x="8758410" y="2777070"/>
            <a:ext cx="0" cy="6519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DE37BD6C-F938-4FB4-AD7A-88385373662F}"/>
              </a:ext>
            </a:extLst>
          </p:cNvPr>
          <p:cNvCxnSpPr>
            <a:cxnSpLocks/>
          </p:cNvCxnSpPr>
          <p:nvPr/>
        </p:nvCxnSpPr>
        <p:spPr>
          <a:xfrm>
            <a:off x="9259747" y="2777069"/>
            <a:ext cx="1" cy="7879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58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1DB9B2-CCA1-4F67-9A23-4E2F6E28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muligheder</a:t>
            </a:r>
          </a:p>
        </p:txBody>
      </p:sp>
      <p:pic>
        <p:nvPicPr>
          <p:cNvPr id="6" name="Pladsholder til indhold 5" descr="Et billede, der indeholder græs&#10;&#10;Automatisk genereret beskrivelse">
            <a:extLst>
              <a:ext uri="{FF2B5EF4-FFF2-40B4-BE49-F238E27FC236}">
                <a16:creationId xmlns:a16="http://schemas.microsoft.com/office/drawing/2014/main" id="{92CFDDB9-B88C-4017-AD7A-F466F177E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4614" y="1320241"/>
            <a:ext cx="7177152" cy="4501825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3041337-4EE4-4EA4-871C-90DCECD97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fra det sted hvorfra du slog i søen (1 strafslag)</a:t>
            </a:r>
          </a:p>
          <a:p>
            <a:r>
              <a:rPr lang="da-DK" dirty="0"/>
              <a:t>Du kan droppe 2 køllelængder væk fra strafområdet ikke nærmere flaget               (1 strafslag)</a:t>
            </a:r>
          </a:p>
          <a:p>
            <a:r>
              <a:rPr lang="da-DK" dirty="0"/>
              <a:t>Du kan i lige linje med flaget gå så langt tilbage du ønsker og slå en ny bold              (1 strafslag)</a:t>
            </a:r>
          </a:p>
          <a:p>
            <a:endParaRPr lang="da-DK" dirty="0"/>
          </a:p>
        </p:txBody>
      </p: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C8760650-3775-45FD-9BF6-CFB35EA318FC}"/>
              </a:ext>
            </a:extLst>
          </p:cNvPr>
          <p:cNvCxnSpPr>
            <a:cxnSpLocks/>
          </p:cNvCxnSpPr>
          <p:nvPr/>
        </p:nvCxnSpPr>
        <p:spPr>
          <a:xfrm flipH="1">
            <a:off x="7685590" y="3136739"/>
            <a:ext cx="2141316" cy="119219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Rutediagram: Forsinkelse 9">
            <a:extLst>
              <a:ext uri="{FF2B5EF4-FFF2-40B4-BE49-F238E27FC236}">
                <a16:creationId xmlns:a16="http://schemas.microsoft.com/office/drawing/2014/main" id="{B933BDDF-AAC6-4A0B-AEE1-28139E2F002C}"/>
              </a:ext>
            </a:extLst>
          </p:cNvPr>
          <p:cNvSpPr/>
          <p:nvPr/>
        </p:nvSpPr>
        <p:spPr>
          <a:xfrm rot="10800000">
            <a:off x="9644154" y="2997842"/>
            <a:ext cx="182752" cy="277793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22865C19-2859-4298-ACBC-EC19FD8C6FF6}"/>
              </a:ext>
            </a:extLst>
          </p:cNvPr>
          <p:cNvCxnSpPr>
            <a:cxnSpLocks/>
          </p:cNvCxnSpPr>
          <p:nvPr/>
        </p:nvCxnSpPr>
        <p:spPr>
          <a:xfrm flipH="1">
            <a:off x="8303190" y="2137837"/>
            <a:ext cx="2577013" cy="234156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1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FBB0E8-C693-4FAA-9744-6F177897E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Bevoksning (strafområde)</a:t>
            </a:r>
          </a:p>
        </p:txBody>
      </p:sp>
      <p:pic>
        <p:nvPicPr>
          <p:cNvPr id="6" name="Pladsholder til indhold 5" descr="Et billede, der indeholder græs, himmel, udendørs, felt&#10;&#10;Automatisk genereret beskrivelse">
            <a:extLst>
              <a:ext uri="{FF2B5EF4-FFF2-40B4-BE49-F238E27FC236}">
                <a16:creationId xmlns:a16="http://schemas.microsoft.com/office/drawing/2014/main" id="{BA1FF5C8-5AA6-4105-984E-E7440F4FB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876010"/>
            <a:ext cx="6964242" cy="5223181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12E8350-772D-485A-885A-E2DC4BCBB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ser din bold forsvinde mod bevoksningen til højre for greenen.</a:t>
            </a:r>
          </a:p>
          <a:p>
            <a:r>
              <a:rPr lang="da-DK" dirty="0"/>
              <a:t>Du går frem, måske ligger den på den anden side ?</a:t>
            </a:r>
          </a:p>
          <a:p>
            <a:endParaRPr lang="da-DK" dirty="0"/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B6DB7B1-6939-4311-9480-843E162048B3}"/>
              </a:ext>
            </a:extLst>
          </p:cNvPr>
          <p:cNvCxnSpPr>
            <a:cxnSpLocks/>
          </p:cNvCxnSpPr>
          <p:nvPr/>
        </p:nvCxnSpPr>
        <p:spPr>
          <a:xfrm flipV="1">
            <a:off x="4760912" y="3102016"/>
            <a:ext cx="5563706" cy="7523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1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E4FB7C-D45F-448C-BF1C-F0D9ACD7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Måske i strafområde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2478866F-47C4-404D-A01E-2C0783CDD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2" y="1344576"/>
            <a:ext cx="7299907" cy="416884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4DAD0A-A8CE-43E4-9F08-76DF9C5E7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mener du slog over bevoksningen / strafområdet og at din bold ligger på den anden side.</a:t>
            </a:r>
          </a:p>
          <a:p>
            <a:endParaRPr lang="da-DK" dirty="0"/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916BFD4F-CD3B-45E6-B5AE-2B75FD4DADF5}"/>
              </a:ext>
            </a:extLst>
          </p:cNvPr>
          <p:cNvSpPr/>
          <p:nvPr/>
        </p:nvSpPr>
        <p:spPr>
          <a:xfrm>
            <a:off x="10718157" y="2916820"/>
            <a:ext cx="428263" cy="38196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0619BAA-11FF-4A8E-80E8-5FCD5713598F}"/>
              </a:ext>
            </a:extLst>
          </p:cNvPr>
          <p:cNvCxnSpPr>
            <a:cxnSpLocks/>
          </p:cNvCxnSpPr>
          <p:nvPr/>
        </p:nvCxnSpPr>
        <p:spPr>
          <a:xfrm flipV="1">
            <a:off x="5590572" y="3298785"/>
            <a:ext cx="5046562" cy="17709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0CB92-3EBA-45CF-B29E-96A961D5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Mistet ?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BDFE5C88-C283-4A24-81FE-8FE0B7CE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039" y="1362919"/>
            <a:ext cx="7235668" cy="4132162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FFF400-011F-496F-A9E0-DD91D91D1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Min bold lå der ikke ??</a:t>
            </a:r>
          </a:p>
          <a:p>
            <a:r>
              <a:rPr lang="da-DK" dirty="0"/>
              <a:t>Nå men jeg kan vel bare droppe en ny.</a:t>
            </a:r>
          </a:p>
          <a:p>
            <a:r>
              <a:rPr lang="da-DK" dirty="0"/>
              <a:t>Jeg tror jeg vil droppe den her</a:t>
            </a:r>
          </a:p>
          <a:p>
            <a:r>
              <a:rPr lang="da-DK" dirty="0"/>
              <a:t>Må jeg det ??</a:t>
            </a:r>
          </a:p>
          <a:p>
            <a:r>
              <a:rPr lang="da-DK" dirty="0"/>
              <a:t>NEJ!!! Det må du ikke, men hvad må du så ?</a:t>
            </a:r>
          </a:p>
        </p:txBody>
      </p:sp>
      <p:sp>
        <p:nvSpPr>
          <p:cNvPr id="7" name="Rutediagram: Forsinkelse 6">
            <a:extLst>
              <a:ext uri="{FF2B5EF4-FFF2-40B4-BE49-F238E27FC236}">
                <a16:creationId xmlns:a16="http://schemas.microsoft.com/office/drawing/2014/main" id="{C734B4C4-973A-4973-B86C-451DA147AABD}"/>
              </a:ext>
            </a:extLst>
          </p:cNvPr>
          <p:cNvSpPr/>
          <p:nvPr/>
        </p:nvSpPr>
        <p:spPr>
          <a:xfrm rot="18268590">
            <a:off x="10579261" y="2973453"/>
            <a:ext cx="231493" cy="280686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69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20C2E-A5DC-4439-A0EF-D69E51AD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Dine 3 muligheder</a:t>
            </a:r>
          </a:p>
        </p:txBody>
      </p:sp>
      <p:pic>
        <p:nvPicPr>
          <p:cNvPr id="6" name="Pladsholder til indhold 5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32D0ED76-D1C0-4FBC-963B-2D4020294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5636" y="1347881"/>
            <a:ext cx="7288333" cy="4162238"/>
          </a:xfrm>
        </p:spPr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538F8F1-5AF5-4583-B80E-E149504124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dirty="0"/>
              <a:t>Du kan gå tilbage og slå en ny bold (1strafslag)</a:t>
            </a:r>
          </a:p>
          <a:p>
            <a:r>
              <a:rPr lang="da-DK" dirty="0"/>
              <a:t>På dit skæringspunkt til strafområdet kan du droppe 2 køllelængder ud, ikke nærmere flaget (1 strafslag)</a:t>
            </a:r>
          </a:p>
          <a:p>
            <a:r>
              <a:rPr lang="da-DK" dirty="0"/>
              <a:t>Du kan i lige linje med flaget gå lige så langt bagud som du ønsker og slå en ny bold (1strafslag)</a:t>
            </a:r>
          </a:p>
        </p:txBody>
      </p:sp>
      <p:sp>
        <p:nvSpPr>
          <p:cNvPr id="7" name="Rutediagram: Forbindelse 6">
            <a:extLst>
              <a:ext uri="{FF2B5EF4-FFF2-40B4-BE49-F238E27FC236}">
                <a16:creationId xmlns:a16="http://schemas.microsoft.com/office/drawing/2014/main" id="{58467828-9CF9-4E23-A58B-92DB0E62796C}"/>
              </a:ext>
            </a:extLst>
          </p:cNvPr>
          <p:cNvSpPr/>
          <p:nvPr/>
        </p:nvSpPr>
        <p:spPr>
          <a:xfrm>
            <a:off x="5555848" y="4942390"/>
            <a:ext cx="185195" cy="185195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utediagram: Forsinkelse 7">
            <a:extLst>
              <a:ext uri="{FF2B5EF4-FFF2-40B4-BE49-F238E27FC236}">
                <a16:creationId xmlns:a16="http://schemas.microsoft.com/office/drawing/2014/main" id="{7618193A-9DA2-4271-9834-B7564F0F72DE}"/>
              </a:ext>
            </a:extLst>
          </p:cNvPr>
          <p:cNvSpPr/>
          <p:nvPr/>
        </p:nvSpPr>
        <p:spPr>
          <a:xfrm rot="10427975">
            <a:off x="9641711" y="3692324"/>
            <a:ext cx="196770" cy="300942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0" name="Lige pilforbindelse 9">
            <a:extLst>
              <a:ext uri="{FF2B5EF4-FFF2-40B4-BE49-F238E27FC236}">
                <a16:creationId xmlns:a16="http://schemas.microsoft.com/office/drawing/2014/main" id="{FDB2986F-D05A-45BF-B9E6-E1B186070691}"/>
              </a:ext>
            </a:extLst>
          </p:cNvPr>
          <p:cNvCxnSpPr/>
          <p:nvPr/>
        </p:nvCxnSpPr>
        <p:spPr>
          <a:xfrm flipH="1">
            <a:off x="9109276" y="1990846"/>
            <a:ext cx="1504709" cy="32524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01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B7033-6226-476E-B91C-E57DDC4F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54491"/>
            <a:ext cx="3854528" cy="601029"/>
          </a:xfrm>
        </p:spPr>
        <p:txBody>
          <a:bodyPr/>
          <a:lstStyle/>
          <a:p>
            <a:r>
              <a:rPr lang="da-DK" dirty="0"/>
              <a:t>Mistet ? Lokalregel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86295A4-CC9A-48B0-96AC-234F6BF86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136774"/>
            <a:ext cx="3854528" cy="4149017"/>
          </a:xfrm>
        </p:spPr>
        <p:txBody>
          <a:bodyPr/>
          <a:lstStyle/>
          <a:p>
            <a:r>
              <a:rPr lang="da-DK" dirty="0"/>
              <a:t>Du står her og forsøger at slå på greenen</a:t>
            </a:r>
          </a:p>
          <a:p>
            <a:r>
              <a:rPr lang="da-DK" dirty="0"/>
              <a:t>Din bold flyver hen over greenen og lander i dette område.</a:t>
            </a:r>
          </a:p>
          <a:p>
            <a:r>
              <a:rPr lang="da-DK" dirty="0"/>
              <a:t>Hvor længe må du lede ?</a:t>
            </a:r>
          </a:p>
          <a:p>
            <a:r>
              <a:rPr lang="da-DK" dirty="0"/>
              <a:t>Du må lede i 3 min, men du fandt den ikke.</a:t>
            </a:r>
          </a:p>
          <a:p>
            <a:r>
              <a:rPr lang="da-DK" dirty="0"/>
              <a:t>Hvad gør du så ?</a:t>
            </a:r>
          </a:p>
          <a:p>
            <a:r>
              <a:rPr lang="da-DK" dirty="0"/>
              <a:t>Du kan med 1 strafslag gå tilbage og slå en ny bold</a:t>
            </a:r>
          </a:p>
          <a:p>
            <a:r>
              <a:rPr lang="da-DK" dirty="0"/>
              <a:t>Eller du kan med den nye ”Lokalregel” med 2 strafslag, droppe en ny bold 2 køllelængder inde på fairway, fra skæringspunktet ikke nærmere flaget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10" name="Pladsholder til indhold 9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C9B7B243-9561-4989-8664-B254BEC04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9337" y="1354491"/>
            <a:ext cx="7265183" cy="4149017"/>
          </a:xfrm>
        </p:spPr>
      </p:pic>
      <p:sp>
        <p:nvSpPr>
          <p:cNvPr id="11" name="Rutediagram: Forbindelse 10">
            <a:extLst>
              <a:ext uri="{FF2B5EF4-FFF2-40B4-BE49-F238E27FC236}">
                <a16:creationId xmlns:a16="http://schemas.microsoft.com/office/drawing/2014/main" id="{372598C7-831D-4BC5-9D93-A9E2D798F77E}"/>
              </a:ext>
            </a:extLst>
          </p:cNvPr>
          <p:cNvSpPr/>
          <p:nvPr/>
        </p:nvSpPr>
        <p:spPr>
          <a:xfrm>
            <a:off x="5532699" y="5011838"/>
            <a:ext cx="162045" cy="173620"/>
          </a:xfrm>
          <a:prstGeom prst="flowChartConnecto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4F1694CD-FABE-4505-9D9E-DED72A98A3B3}"/>
              </a:ext>
            </a:extLst>
          </p:cNvPr>
          <p:cNvSpPr/>
          <p:nvPr/>
        </p:nvSpPr>
        <p:spPr>
          <a:xfrm>
            <a:off x="11377914" y="1496483"/>
            <a:ext cx="636606" cy="91105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EB30AF94-1DD4-4586-AD4B-93D5E857538C}"/>
              </a:ext>
            </a:extLst>
          </p:cNvPr>
          <p:cNvCxnSpPr/>
          <p:nvPr/>
        </p:nvCxnSpPr>
        <p:spPr>
          <a:xfrm flipH="1">
            <a:off x="5775767" y="1955520"/>
            <a:ext cx="5486400" cy="30563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utediagram: Forsinkelse 14">
            <a:extLst>
              <a:ext uri="{FF2B5EF4-FFF2-40B4-BE49-F238E27FC236}">
                <a16:creationId xmlns:a16="http://schemas.microsoft.com/office/drawing/2014/main" id="{0B485E50-79E9-4CA4-85C5-F2EC8D6D31DC}"/>
              </a:ext>
            </a:extLst>
          </p:cNvPr>
          <p:cNvSpPr/>
          <p:nvPr/>
        </p:nvSpPr>
        <p:spPr>
          <a:xfrm rot="8839123">
            <a:off x="9697205" y="2627452"/>
            <a:ext cx="219919" cy="266218"/>
          </a:xfrm>
          <a:prstGeom prst="flowChartDelay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405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291</TotalTime>
  <Words>376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Hændelser på hul 5. </vt:lpstr>
      <vt:lpstr>I strafområde på hul 5</vt:lpstr>
      <vt:lpstr>Ved søen</vt:lpstr>
      <vt:lpstr>Dine muligheder</vt:lpstr>
      <vt:lpstr>Bevoksning (strafområde)</vt:lpstr>
      <vt:lpstr>Måske i strafområde</vt:lpstr>
      <vt:lpstr>Mistet ?</vt:lpstr>
      <vt:lpstr>Dine 3 muligheder</vt:lpstr>
      <vt:lpstr>Mistet ? Lokalregel</vt:lpstr>
      <vt:lpstr>Slut for denne gang  Spørgsmål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Bent Ole Andersen</dc:creator>
  <cp:lastModifiedBy>Bent Ole Andersen</cp:lastModifiedBy>
  <cp:revision>1</cp:revision>
  <dcterms:created xsi:type="dcterms:W3CDTF">2018-12-13T19:47:07Z</dcterms:created>
  <dcterms:modified xsi:type="dcterms:W3CDTF">2019-06-16T07:03:47Z</dcterms:modified>
</cp:coreProperties>
</file>