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042CFE-5B3F-403E-B3E6-758834766083}" v="26" dt="2019-06-16T06:59:32.6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8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6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t Ole Andersen" userId="ed131df3f694a1d1" providerId="LiveId" clId="{9E4A7717-AD00-43C6-B5FB-D84141DBD76C}"/>
    <pc:docChg chg="modSld">
      <pc:chgData name="Bent Ole Andersen" userId="ed131df3f694a1d1" providerId="LiveId" clId="{9E4A7717-AD00-43C6-B5FB-D84141DBD76C}" dt="2019-06-16T06:59:32.636" v="25" actId="20577"/>
      <pc:docMkLst>
        <pc:docMk/>
      </pc:docMkLst>
      <pc:sldChg chg="modSp">
        <pc:chgData name="Bent Ole Andersen" userId="ed131df3f694a1d1" providerId="LiveId" clId="{9E4A7717-AD00-43C6-B5FB-D84141DBD76C}" dt="2019-06-16T06:59:32.636" v="25" actId="20577"/>
        <pc:sldMkLst>
          <pc:docMk/>
          <pc:sldMk cId="2516559052" sldId="256"/>
        </pc:sldMkLst>
        <pc:spChg chg="mod">
          <ac:chgData name="Bent Ole Andersen" userId="ed131df3f694a1d1" providerId="LiveId" clId="{9E4A7717-AD00-43C6-B5FB-D84141DBD76C}" dt="2019-06-16T06:59:32.636" v="25" actId="20577"/>
          <ac:spMkLst>
            <pc:docMk/>
            <pc:sldMk cId="2516559052" sldId="256"/>
            <ac:spMk id="3" creationId="{12FDCC35-5C58-48C6-A444-CDC75ECFB65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 med citat og nav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dt eller fa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BC59A7-D1BC-47F0-8FC2-5422A6EE42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Hændelser på hul 6.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2FDCC35-5C58-48C6-A444-CDC75ECFB6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Lavet af Bent Ole</a:t>
            </a:r>
          </a:p>
          <a:p>
            <a:r>
              <a:rPr lang="da-DK" dirty="0"/>
              <a:t>På vegne </a:t>
            </a:r>
            <a:r>
              <a:rPr lang="da-DK"/>
              <a:t>af Seniorklubben </a:t>
            </a:r>
            <a:r>
              <a:rPr lang="da-DK" dirty="0"/>
              <a:t>2019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B4C025E-69B4-4BAE-873D-96E85202C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319" y="57385"/>
            <a:ext cx="7305675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59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85988A-EB1E-46E3-8B89-ADAEF7E9D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Slut for denne gang </a:t>
            </a:r>
            <a:r>
              <a:rPr lang="da-DK" dirty="0">
                <a:sym typeface="Wingdings" panose="05000000000000000000" pitchFamily="2" charset="2"/>
              </a:rPr>
              <a:t></a:t>
            </a:r>
            <a:br>
              <a:rPr lang="da-DK" dirty="0">
                <a:sym typeface="Wingdings" panose="05000000000000000000" pitchFamily="2" charset="2"/>
              </a:rPr>
            </a:br>
            <a:br>
              <a:rPr lang="da-DK" dirty="0">
                <a:sym typeface="Wingdings" panose="05000000000000000000" pitchFamily="2" charset="2"/>
              </a:rPr>
            </a:br>
            <a:r>
              <a:rPr lang="da-DK" dirty="0">
                <a:sym typeface="Wingdings" panose="05000000000000000000" pitchFamily="2" charset="2"/>
              </a:rPr>
              <a:t>Spørgsmål ?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FA3319B-26F8-4520-A02E-ACEEBBD6F2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Tak for i aften, kom godt hjem.</a:t>
            </a:r>
          </a:p>
        </p:txBody>
      </p:sp>
    </p:spTree>
    <p:extLst>
      <p:ext uri="{BB962C8B-B14F-4D97-AF65-F5344CB8AC3E}">
        <p14:creationId xmlns:p14="http://schemas.microsoft.com/office/powerpoint/2010/main" val="357533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B79D1E-B2CD-4A07-BD67-6F1F47F35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Tee 59 på hul 6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F13D262-9DEC-4470-A19E-FD6518738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Du slår dit drive, du har ca. 130 m til flaget</a:t>
            </a:r>
          </a:p>
          <a:p>
            <a:endParaRPr lang="da-DK" dirty="0"/>
          </a:p>
          <a:p>
            <a:r>
              <a:rPr lang="da-DK" dirty="0"/>
              <a:t>Desværre når dit drive ikke så langt.</a:t>
            </a:r>
          </a:p>
          <a:p>
            <a:r>
              <a:rPr lang="da-DK" dirty="0"/>
              <a:t>Hvad gør du så ? Må du Tee bolden op igen på Teestedet ?</a:t>
            </a:r>
          </a:p>
          <a:p>
            <a:r>
              <a:rPr lang="da-DK" dirty="0"/>
              <a:t>Nej, du må ikke Tee den op igen, du skal spille bolden som den ligger.</a:t>
            </a:r>
          </a:p>
        </p:txBody>
      </p:sp>
      <p:pic>
        <p:nvPicPr>
          <p:cNvPr id="14" name="Pladsholder til indhold 13" descr="Et billede, der indeholder græs, udendørs, himmel, felt&#10;&#10;Automatisk genereret beskrivelse">
            <a:extLst>
              <a:ext uri="{FF2B5EF4-FFF2-40B4-BE49-F238E27FC236}">
                <a16:creationId xmlns:a16="http://schemas.microsoft.com/office/drawing/2014/main" id="{C6A4B298-54D1-4B40-8FBB-F93B78696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0913" y="936435"/>
            <a:ext cx="7088610" cy="5316456"/>
          </a:xfrm>
        </p:spPr>
      </p:pic>
      <p:pic>
        <p:nvPicPr>
          <p:cNvPr id="16" name="Billede 15" descr="Et billede, der indeholder træ, bjerg&#10;&#10;Automatisk genereret beskrivelse">
            <a:extLst>
              <a:ext uri="{FF2B5EF4-FFF2-40B4-BE49-F238E27FC236}">
                <a16:creationId xmlns:a16="http://schemas.microsoft.com/office/drawing/2014/main" id="{1A7BB153-07C6-4337-A335-E356CE6EA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912" y="936435"/>
            <a:ext cx="7088611" cy="5316456"/>
          </a:xfrm>
          <a:prstGeom prst="rect">
            <a:avLst/>
          </a:prstGeom>
        </p:spPr>
      </p:pic>
      <p:pic>
        <p:nvPicPr>
          <p:cNvPr id="18" name="Billede 17" descr="Et billede, der indeholder græs, himmel, udendørs, felt&#10;&#10;Automatisk genereret beskrivelse">
            <a:extLst>
              <a:ext uri="{FF2B5EF4-FFF2-40B4-BE49-F238E27FC236}">
                <a16:creationId xmlns:a16="http://schemas.microsoft.com/office/drawing/2014/main" id="{440784CB-F103-4E74-8622-BF252C889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0911" y="936435"/>
            <a:ext cx="7088612" cy="531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0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214AB2-0604-45CC-980B-F8C43EE76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Dit 2. slag.</a:t>
            </a:r>
          </a:p>
        </p:txBody>
      </p:sp>
      <p:pic>
        <p:nvPicPr>
          <p:cNvPr id="6" name="Pladsholder til indhold 5" descr="Et billede, der indeholder græs, himmel, udendørs, felt&#10;&#10;Automatisk genereret beskrivelse">
            <a:extLst>
              <a:ext uri="{FF2B5EF4-FFF2-40B4-BE49-F238E27FC236}">
                <a16:creationId xmlns:a16="http://schemas.microsoft.com/office/drawing/2014/main" id="{0AD483E2-E8FB-4545-8EB4-22248A2525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7763" y="312516"/>
            <a:ext cx="7095398" cy="5321548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BE13DF4-BF31-4B90-A654-D89443F57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Du har slået dit 2. slag, men desværre landede den i søen, hvad gør du nu ?</a:t>
            </a:r>
          </a:p>
          <a:p>
            <a:r>
              <a:rPr lang="da-DK" dirty="0"/>
              <a:t>Du kan vælge, at droppe en ny bold på stedet og slå dit 4. slag.</a:t>
            </a:r>
          </a:p>
          <a:p>
            <a:r>
              <a:rPr lang="da-DK" dirty="0"/>
              <a:t>Eller du kan gå til dropzonen og droppe en ny bold og slå dit 4. slag derfra.</a:t>
            </a:r>
          </a:p>
          <a:p>
            <a:r>
              <a:rPr lang="da-DK" dirty="0"/>
              <a:t>Må du Tee bolden op her ??</a:t>
            </a:r>
          </a:p>
          <a:p>
            <a:r>
              <a:rPr lang="da-DK" dirty="0"/>
              <a:t>Nej det må du ikke, det er dropzone og bolden skal droppes fra knæhøjde.</a:t>
            </a:r>
          </a:p>
        </p:txBody>
      </p:sp>
      <p:pic>
        <p:nvPicPr>
          <p:cNvPr id="8" name="Billede 7" descr="Et billede, der indeholder græs, udendørs, træ, himmel&#10;&#10;Automatisk genereret beskrivelse">
            <a:extLst>
              <a:ext uri="{FF2B5EF4-FFF2-40B4-BE49-F238E27FC236}">
                <a16:creationId xmlns:a16="http://schemas.microsoft.com/office/drawing/2014/main" id="{CD4D3987-1D60-461D-92FD-C3BB87BDC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763" y="312516"/>
            <a:ext cx="7095397" cy="532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2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2F15D8-BC51-481E-A1C5-C6DB07541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 prøver lige igen, forfra.</a:t>
            </a:r>
          </a:p>
        </p:txBody>
      </p:sp>
      <p:pic>
        <p:nvPicPr>
          <p:cNvPr id="6" name="Pladsholder til indhold 5" descr="Et billede, der indeholder græs, vand, udendørs, sø&#10;&#10;Automatisk genereret beskrivelse">
            <a:extLst>
              <a:ext uri="{FF2B5EF4-FFF2-40B4-BE49-F238E27FC236}">
                <a16:creationId xmlns:a16="http://schemas.microsoft.com/office/drawing/2014/main" id="{3C77DB92-D8AA-4E96-937D-BED47C2E3C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0912" y="701671"/>
            <a:ext cx="7272877" cy="5454657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5F354EA-9622-415A-8263-B5AAA1052B1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Du kom over søen, din bold ligger her.</a:t>
            </a:r>
          </a:p>
          <a:p>
            <a:r>
              <a:rPr lang="da-DK" dirty="0"/>
              <a:t>Må du spille videre derfra ?</a:t>
            </a:r>
          </a:p>
          <a:p>
            <a:r>
              <a:rPr lang="da-DK" dirty="0"/>
              <a:t>Ja det må du gerne.</a:t>
            </a:r>
          </a:p>
          <a:p>
            <a:r>
              <a:rPr lang="da-DK" dirty="0"/>
              <a:t>Må du grounde ?</a:t>
            </a:r>
          </a:p>
          <a:p>
            <a:r>
              <a:rPr lang="da-DK" dirty="0"/>
              <a:t>Ja du må gerne grounde.</a:t>
            </a:r>
          </a:p>
        </p:txBody>
      </p:sp>
    </p:spTree>
    <p:extLst>
      <p:ext uri="{BB962C8B-B14F-4D97-AF65-F5344CB8AC3E}">
        <p14:creationId xmlns:p14="http://schemas.microsoft.com/office/powerpoint/2010/main" val="98836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551DCE-ABDC-4152-91C0-CB8CB4067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Hov.. Den triller tilbage i søen.</a:t>
            </a:r>
          </a:p>
        </p:txBody>
      </p:sp>
      <p:pic>
        <p:nvPicPr>
          <p:cNvPr id="6" name="Pladsholder til indhold 5" descr="Et billede, der indeholder græs, vand, sø, udendørs&#10;&#10;Automatisk genereret beskrivelse">
            <a:extLst>
              <a:ext uri="{FF2B5EF4-FFF2-40B4-BE49-F238E27FC236}">
                <a16:creationId xmlns:a16="http://schemas.microsoft.com/office/drawing/2014/main" id="{016ED299-53C9-4D79-95D4-E9B24A89BA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0912" y="914400"/>
            <a:ext cx="7118547" cy="5338910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AD881B4-0AB2-4723-BE03-0F3DD7D72AF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Din bold blev desværre ikke liggende, den trillede tilbage og i søen.</a:t>
            </a:r>
          </a:p>
          <a:p>
            <a:r>
              <a:rPr lang="da-DK" dirty="0"/>
              <a:t>Hvad gør du nu ?</a:t>
            </a:r>
          </a:p>
          <a:p>
            <a:r>
              <a:rPr lang="da-DK" dirty="0"/>
              <a:t>Beklager, men du bliver nød til, at slå en ny bold fra dit Teested eller evt. fra dropzonen, din bold har jo ikke været helt ude af/passeret strafområdet og du kan derfor ikke droppe en ny på denne side.</a:t>
            </a:r>
          </a:p>
        </p:txBody>
      </p:sp>
      <p:pic>
        <p:nvPicPr>
          <p:cNvPr id="8" name="Billede 7" descr="Et billede, der indeholder græs, vand, udendørs, sø&#10;&#10;Automatisk genereret beskrivelse">
            <a:extLst>
              <a:ext uri="{FF2B5EF4-FFF2-40B4-BE49-F238E27FC236}">
                <a16:creationId xmlns:a16="http://schemas.microsoft.com/office/drawing/2014/main" id="{7D1D53BA-4FBA-4D2A-AC48-41C784037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911" y="914400"/>
            <a:ext cx="7118547" cy="5338910"/>
          </a:xfrm>
          <a:prstGeom prst="rect">
            <a:avLst/>
          </a:prstGeom>
        </p:spPr>
      </p:pic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3C529014-CEEC-43AD-8CEF-C0E088FEAD77}"/>
              </a:ext>
            </a:extLst>
          </p:cNvPr>
          <p:cNvCxnSpPr/>
          <p:nvPr/>
        </p:nvCxnSpPr>
        <p:spPr>
          <a:xfrm>
            <a:off x="5752618" y="6099858"/>
            <a:ext cx="4653023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4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043E96-B1F2-4018-B7A5-1FC09EDAB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Her og tilbage i søen.</a:t>
            </a:r>
          </a:p>
        </p:txBody>
      </p:sp>
      <p:pic>
        <p:nvPicPr>
          <p:cNvPr id="6" name="Pladsholder til indhold 5" descr="Et billede, der indeholder græs, vand, udendørs, himmel&#10;&#10;Automatisk genereret beskrivelse">
            <a:extLst>
              <a:ext uri="{FF2B5EF4-FFF2-40B4-BE49-F238E27FC236}">
                <a16:creationId xmlns:a16="http://schemas.microsoft.com/office/drawing/2014/main" id="{E5EFD21A-158A-422F-BB00-A3142464AE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0912" y="868102"/>
            <a:ext cx="7160871" cy="5370653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62007BB-44C4-49FE-9409-17DE97BC262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Havde din bold landet her eller du måske slår den op af greenbunkeren og den var trillet tilbage i søen, skal du så tilbage på modsatte side og slå en ny ?</a:t>
            </a:r>
          </a:p>
          <a:p>
            <a:r>
              <a:rPr lang="da-DK" dirty="0"/>
              <a:t>Nej, du har passeret strafområdet og må derfor droppe en ny bold på denne side, 1 køllelængde til siden ikke nærmere flaget.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EB85EAC-BEBA-4518-B8FF-872E43052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478" y="868102"/>
            <a:ext cx="7389921" cy="5665433"/>
          </a:xfrm>
          <a:prstGeom prst="rect">
            <a:avLst/>
          </a:prstGeom>
        </p:spPr>
      </p:pic>
      <p:sp>
        <p:nvSpPr>
          <p:cNvPr id="9" name="Ligebenet trekant 8">
            <a:extLst>
              <a:ext uri="{FF2B5EF4-FFF2-40B4-BE49-F238E27FC236}">
                <a16:creationId xmlns:a16="http://schemas.microsoft.com/office/drawing/2014/main" id="{D75AB7EB-7D73-4330-883E-678C4E3F9A05}"/>
              </a:ext>
            </a:extLst>
          </p:cNvPr>
          <p:cNvSpPr/>
          <p:nvPr/>
        </p:nvSpPr>
        <p:spPr>
          <a:xfrm rot="8948732">
            <a:off x="7720314" y="4537276"/>
            <a:ext cx="243068" cy="289367"/>
          </a:xfrm>
          <a:prstGeom prst="triangl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Cirkel: udhulet 9">
            <a:extLst>
              <a:ext uri="{FF2B5EF4-FFF2-40B4-BE49-F238E27FC236}">
                <a16:creationId xmlns:a16="http://schemas.microsoft.com/office/drawing/2014/main" id="{D5EB6B6F-D0F3-4BB4-A5C8-03864814E815}"/>
              </a:ext>
            </a:extLst>
          </p:cNvPr>
          <p:cNvSpPr/>
          <p:nvPr/>
        </p:nvSpPr>
        <p:spPr>
          <a:xfrm>
            <a:off x="8472668" y="5989898"/>
            <a:ext cx="45719" cy="45719"/>
          </a:xfrm>
          <a:prstGeom prst="don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5C8B15C8-24F8-4482-963F-5C9E5E7CB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1347" y="5667155"/>
            <a:ext cx="60965" cy="60965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AD4C7ACD-5CA2-4ED5-9C6E-0A650DD98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473" y="5300553"/>
            <a:ext cx="60965" cy="60965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3F433CC8-FCEE-4D54-88C5-7DBA47559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2825" y="5053697"/>
            <a:ext cx="60965" cy="60965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36CFA67C-FE60-4327-8F65-FF36197F0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6663" y="4838014"/>
            <a:ext cx="60965" cy="60965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79E48B8B-4E69-44D1-BC5D-395D74266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663" y="4434457"/>
            <a:ext cx="60965" cy="60965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FFCE52DC-1475-46D6-84BC-B387B4B58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7158" y="4208745"/>
            <a:ext cx="60965" cy="60965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08C8F042-FB41-4C84-B488-BA964B2F9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5663" y="3907804"/>
            <a:ext cx="60965" cy="60965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4864CC72-779B-469F-9ED2-AD98883A9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8894" y="3700818"/>
            <a:ext cx="60965" cy="60965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EF83FCCA-59D7-4CEB-8ED4-A64CF1737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527" y="3429000"/>
            <a:ext cx="60965" cy="60965"/>
          </a:xfrm>
          <a:prstGeom prst="rect">
            <a:avLst/>
          </a:prstGeom>
        </p:spPr>
      </p:pic>
      <p:pic>
        <p:nvPicPr>
          <p:cNvPr id="21" name="Grafik 20" descr="Flag">
            <a:extLst>
              <a:ext uri="{FF2B5EF4-FFF2-40B4-BE49-F238E27FC236}">
                <a16:creationId xmlns:a16="http://schemas.microsoft.com/office/drawing/2014/main" id="{9FBACBC2-1395-4279-8335-F4AA2A562D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34947" y="3910313"/>
            <a:ext cx="596863" cy="59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4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D88986-39A0-4518-829F-F1EA6DB97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Rundt om søen.</a:t>
            </a:r>
          </a:p>
        </p:txBody>
      </p:sp>
      <p:pic>
        <p:nvPicPr>
          <p:cNvPr id="6" name="Pladsholder til indhold 5" descr="Et billede, der indeholder træ, kage, stykke&#10;&#10;Automatisk genereret beskrivelse">
            <a:extLst>
              <a:ext uri="{FF2B5EF4-FFF2-40B4-BE49-F238E27FC236}">
                <a16:creationId xmlns:a16="http://schemas.microsoft.com/office/drawing/2014/main" id="{B3FAFE7D-1B80-4705-A23E-FC7B6F2BF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8133" y="833376"/>
            <a:ext cx="7581376" cy="5335929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385286D-791E-426F-B9A4-3675877D9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Du er træt af, at søen snupper alle dine bolde, du kan simpelthen ikke slå over, men har du andre muligheder ?</a:t>
            </a:r>
          </a:p>
          <a:p>
            <a:r>
              <a:rPr lang="da-DK" dirty="0"/>
              <a:t>Der står ingen steder, at du skal slå over søen/strafområdet, du må gerne spille udenom / rundt om søen.</a:t>
            </a:r>
          </a:p>
        </p:txBody>
      </p: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0EE3C8F0-C132-4F2C-8CD7-E033287C26E5}"/>
              </a:ext>
            </a:extLst>
          </p:cNvPr>
          <p:cNvCxnSpPr>
            <a:cxnSpLocks/>
          </p:cNvCxnSpPr>
          <p:nvPr/>
        </p:nvCxnSpPr>
        <p:spPr>
          <a:xfrm flipV="1">
            <a:off x="6096000" y="1701478"/>
            <a:ext cx="814086" cy="40106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Lige pilforbindelse 11">
            <a:extLst>
              <a:ext uri="{FF2B5EF4-FFF2-40B4-BE49-F238E27FC236}">
                <a16:creationId xmlns:a16="http://schemas.microsoft.com/office/drawing/2014/main" id="{5F021CB7-D6CC-4E29-88D9-BE179D16F5F1}"/>
              </a:ext>
            </a:extLst>
          </p:cNvPr>
          <p:cNvCxnSpPr/>
          <p:nvPr/>
        </p:nvCxnSpPr>
        <p:spPr>
          <a:xfrm flipV="1">
            <a:off x="6759615" y="1817225"/>
            <a:ext cx="289367" cy="17593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Lige pilforbindelse 13">
            <a:extLst>
              <a:ext uri="{FF2B5EF4-FFF2-40B4-BE49-F238E27FC236}">
                <a16:creationId xmlns:a16="http://schemas.microsoft.com/office/drawing/2014/main" id="{00FCAD96-E509-4220-8361-E19BB3405908}"/>
              </a:ext>
            </a:extLst>
          </p:cNvPr>
          <p:cNvCxnSpPr>
            <a:cxnSpLocks/>
          </p:cNvCxnSpPr>
          <p:nvPr/>
        </p:nvCxnSpPr>
        <p:spPr>
          <a:xfrm>
            <a:off x="7141580" y="1701478"/>
            <a:ext cx="2801073" cy="8912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474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B0F5D7-5D3A-4DB1-958B-DC688AD0A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Lokalregel - provisorisk bold.</a:t>
            </a:r>
          </a:p>
        </p:txBody>
      </p:sp>
      <p:pic>
        <p:nvPicPr>
          <p:cNvPr id="6" name="Pladsholder til indhold 5" descr="Et billede, der indeholder træ, kage, stykke&#10;&#10;Automatisk genereret beskrivelse">
            <a:extLst>
              <a:ext uri="{FF2B5EF4-FFF2-40B4-BE49-F238E27FC236}">
                <a16:creationId xmlns:a16="http://schemas.microsoft.com/office/drawing/2014/main" id="{C704F3F1-EE71-4FB8-A97F-8AC5DDEFB5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1650" y="977102"/>
            <a:ext cx="7356031" cy="5132395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9BE77D2-9A79-46FA-9DAF-8D9F84B0D44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Du har slået dit drive</a:t>
            </a:r>
          </a:p>
          <a:p>
            <a:r>
              <a:rPr lang="da-DK" dirty="0"/>
              <a:t>Du ved ikke om du ligger i strafområdet eller om den kom over ?</a:t>
            </a:r>
          </a:p>
          <a:p>
            <a:r>
              <a:rPr lang="da-DK" dirty="0"/>
              <a:t>Du kan jo ikke droppe ud over på den anden side hvis nu den ligger i strafområdet.</a:t>
            </a:r>
          </a:p>
          <a:p>
            <a:r>
              <a:rPr lang="da-DK" dirty="0"/>
              <a:t>Vores lokalregel tillader, at du på dette hul kan slå en provisorisk bold, MEN KUN VED AT DROPPE DEN PROVISORISKE BOLD I DROPZONEN!!!</a:t>
            </a:r>
          </a:p>
        </p:txBody>
      </p: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BD47E8D1-C936-4DAB-BDBD-235CEE380C0C}"/>
              </a:ext>
            </a:extLst>
          </p:cNvPr>
          <p:cNvCxnSpPr/>
          <p:nvPr/>
        </p:nvCxnSpPr>
        <p:spPr>
          <a:xfrm flipV="1">
            <a:off x="6458673" y="3958542"/>
            <a:ext cx="3553428" cy="17825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DDEF47BC-2700-4D12-9556-0F10F12AE414}"/>
              </a:ext>
            </a:extLst>
          </p:cNvPr>
          <p:cNvSpPr/>
          <p:nvPr/>
        </p:nvSpPr>
        <p:spPr>
          <a:xfrm>
            <a:off x="6933236" y="3429000"/>
            <a:ext cx="173620" cy="2286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1" name="Lige pilforbindelse 10">
            <a:extLst>
              <a:ext uri="{FF2B5EF4-FFF2-40B4-BE49-F238E27FC236}">
                <a16:creationId xmlns:a16="http://schemas.microsoft.com/office/drawing/2014/main" id="{428D8A1F-3EA2-4468-89A7-A9E183FE03B5}"/>
              </a:ext>
            </a:extLst>
          </p:cNvPr>
          <p:cNvCxnSpPr/>
          <p:nvPr/>
        </p:nvCxnSpPr>
        <p:spPr>
          <a:xfrm flipV="1">
            <a:off x="7106856" y="3206187"/>
            <a:ext cx="2754774" cy="3371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29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2D61F1-B28F-46DB-816C-118C20B1B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722918"/>
            <a:ext cx="3854528" cy="1278466"/>
          </a:xfrm>
        </p:spPr>
        <p:txBody>
          <a:bodyPr/>
          <a:lstStyle/>
          <a:p>
            <a:r>
              <a:rPr lang="da-DK" dirty="0"/>
              <a:t>I strafområdet</a:t>
            </a:r>
          </a:p>
        </p:txBody>
      </p:sp>
      <p:pic>
        <p:nvPicPr>
          <p:cNvPr id="6" name="Pladsholder til indhold 5" descr="Et billede, der indeholder udendørs, græs, rød, træ&#10;&#10;Automatisk genereret beskrivelse">
            <a:extLst>
              <a:ext uri="{FF2B5EF4-FFF2-40B4-BE49-F238E27FC236}">
                <a16:creationId xmlns:a16="http://schemas.microsoft.com/office/drawing/2014/main" id="{EFDB0C48-A403-457F-B5C8-C418214489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4925" y="722918"/>
            <a:ext cx="7216218" cy="5412163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B014091-130E-4043-BB9C-7C55B153D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2176041"/>
            <a:ext cx="3854528" cy="4085863"/>
          </a:xfrm>
        </p:spPr>
        <p:txBody>
          <a:bodyPr>
            <a:normAutofit/>
          </a:bodyPr>
          <a:lstStyle/>
          <a:p>
            <a:r>
              <a:rPr lang="da-DK" dirty="0"/>
              <a:t>Din bold kom ikke helt ud af strafområdet.</a:t>
            </a:r>
          </a:p>
          <a:p>
            <a:r>
              <a:rPr lang="da-DK" dirty="0"/>
              <a:t>Må du spille den eller skal du bruge din provisoriske ?</a:t>
            </a:r>
          </a:p>
          <a:p>
            <a:r>
              <a:rPr lang="da-DK" dirty="0"/>
              <a:t>Du må gerne spille bolden.</a:t>
            </a:r>
          </a:p>
          <a:p>
            <a:r>
              <a:rPr lang="da-DK" dirty="0"/>
              <a:t>Den røde pæl er i vejen for mit sving, den flytter jeg lige, jeg sætter den bare på plads bagefter, må jeg det ?</a:t>
            </a:r>
          </a:p>
          <a:p>
            <a:r>
              <a:rPr lang="da-DK" dirty="0"/>
              <a:t>Nej det må du ikke, bolden ligger i strafområde og du skal spille den som den ligger, du kan jo også vælge at fortsætte spillet med din provisoriske bold</a:t>
            </a:r>
          </a:p>
        </p:txBody>
      </p: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4566F0A5-6B92-48E2-B832-3F696DDC68FB}"/>
              </a:ext>
            </a:extLst>
          </p:cNvPr>
          <p:cNvCxnSpPr/>
          <p:nvPr/>
        </p:nvCxnSpPr>
        <p:spPr>
          <a:xfrm flipV="1">
            <a:off x="7801337" y="4606724"/>
            <a:ext cx="1724628" cy="6250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8784751F-63DF-4F10-B257-853574AF5907}"/>
              </a:ext>
            </a:extLst>
          </p:cNvPr>
          <p:cNvCxnSpPr/>
          <p:nvPr/>
        </p:nvCxnSpPr>
        <p:spPr>
          <a:xfrm>
            <a:off x="7199453" y="2905246"/>
            <a:ext cx="1794076" cy="4282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22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1383</TotalTime>
  <Words>554</Words>
  <Application>Microsoft Office PowerPoint</Application>
  <PresentationFormat>Widescreen</PresentationFormat>
  <Paragraphs>44</Paragraphs>
  <Slides>10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Wingdings 3</vt:lpstr>
      <vt:lpstr>Facet</vt:lpstr>
      <vt:lpstr>Hændelser på hul 6.</vt:lpstr>
      <vt:lpstr>Tee 59 på hul 6</vt:lpstr>
      <vt:lpstr>Dit 2. slag.</vt:lpstr>
      <vt:lpstr>Vi prøver lige igen, forfra.</vt:lpstr>
      <vt:lpstr>Hov.. Den triller tilbage i søen.</vt:lpstr>
      <vt:lpstr>Her og tilbage i søen.</vt:lpstr>
      <vt:lpstr>Rundt om søen.</vt:lpstr>
      <vt:lpstr>Lokalregel - provisorisk bold.</vt:lpstr>
      <vt:lpstr>I strafområdet</vt:lpstr>
      <vt:lpstr>Slut for denne gang   Spørgsmål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Bent Ole Andersen</dc:creator>
  <cp:lastModifiedBy>Bent Ole Andersen</cp:lastModifiedBy>
  <cp:revision>1</cp:revision>
  <dcterms:created xsi:type="dcterms:W3CDTF">2018-12-13T19:47:07Z</dcterms:created>
  <dcterms:modified xsi:type="dcterms:W3CDTF">2019-06-16T06:59:39Z</dcterms:modified>
</cp:coreProperties>
</file>